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3AD9-56DF-461D-94FE-0B902FC4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21A86-8E87-4231-9726-55D45BADE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8F603-F828-4A0C-A4BD-46A98621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2404-FD5F-452F-8B85-96E86B7A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E0F99-2BE0-457B-8527-0714B2D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B5F01-5626-4C1B-BF5C-3DE4B2EC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F4DB5-B076-4BE6-A58E-8342774B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69EED-9F6A-476E-9328-736DE74C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5C17D-5BEA-49FB-BD3B-6D1CAFF5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585C9-7A9E-4583-925D-A74BD7F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EF685B-F6A1-4609-8B9C-8E749DC5B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DC7B4-6C1E-4471-9CC2-FDF88CC6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697D3-18B1-4493-BAA1-FFB1B7E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C3A24-6FBD-4834-89A4-9E71ED3B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F1A1A-5812-48E1-9A4F-01700237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D784B-6DE8-4EC2-8D61-7244B736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EC901-5BB9-45D8-8E11-43D28877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33C05-B8F8-4C20-B099-9FACEE18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5C2EC-9DAD-4778-9B79-D4AF379E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FCD1-174C-4C13-A048-56D664DE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AD99-A93E-4BCA-A40B-D36E8F6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841DA-CBDF-45D2-9749-DE1EEE66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D5CC0-CF29-4AAA-BE77-131B9129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CFA92-BE87-44E2-B38E-CC0434C0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F25F-9F02-4A94-A2F5-A7DD754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4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4C30B-E4DA-499D-BAC1-CED59695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B2A95-0C65-4A8A-9F7F-BC07A9D0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BD597-2CF3-46C9-AB68-E219A79D7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4F6E3-8584-4A9C-9254-11955609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3CA5D-FCE7-4BBB-8331-EE4A0F3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8DB9E-C7A1-4401-A525-2EF2C4FF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BA138-AE4B-495A-8CCB-A280F2C1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4B9D1-C784-455C-844C-C66040F1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8582A-6A56-4EF4-8F5E-4EB6E4A2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2C05D-CEB7-4A17-9338-644C53AE5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3A450-C360-48A0-8DD9-59FDEEF4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0C416-C183-4132-A0BF-88D6E13F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0D11C-ADE7-4880-8E1F-C1719C1B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6D08A2-2451-46DF-BD5F-81758FBA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9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F36B-BF30-40D8-ABA3-570CDF8B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FDD6E-23A9-441C-9AF1-ABB14CCE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0DA9E3-24D1-4B32-A94B-405E3629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24D60-2910-4433-AC50-F289CAA7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2DE43-9CE2-4EE5-AEF5-BBCC092C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FEDFC-6C80-491A-91D5-129DD82A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22217-04F5-49B3-98E4-6A9F6DC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6469A-897F-46EC-AA1E-D0019165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4AFAC-2964-46FA-8B77-5221AF36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6BC5F-25BB-492B-8C18-ACBB2EC5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52EE3-9F72-4739-95D1-F30A08D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3C104-DF53-4160-B9F2-8A41735D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30DF0-CEEA-47BF-83F2-4BBA2B29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46BE-2396-4E5E-961B-D61C0CC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8F527-68A9-4A1E-BE84-B15F38B3B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DCC7B-BFC6-4824-92CC-A32F0723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6321D-BE24-4A97-BF86-B1C3AB67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75403-BB0D-473A-AE20-BEDB2476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111DA-9769-4F6F-A05D-6C937D5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BD51D-F247-4E0E-92B1-8652DA7E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986B7-5BAA-40C3-AC73-A9BA0A2E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2493-1836-46BF-9F65-67796C63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858F-BB3C-4556-8D8A-24F3D398226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4C70-FA27-4282-B859-3DD82D5E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429F3-D97E-4654-8116-A774B995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AB0F-5654-48C7-9D9C-BFD1AECF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E32254-2A21-4004-8D3A-707A71F5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6" y="537835"/>
            <a:ext cx="2414588" cy="13480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5A8B0-2E9D-4199-B48C-DB15159A9600}"/>
              </a:ext>
            </a:extLst>
          </p:cNvPr>
          <p:cNvSpPr txBox="1"/>
          <p:nvPr/>
        </p:nvSpPr>
        <p:spPr>
          <a:xfrm>
            <a:off x="1063673" y="2062285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글목록보기</a:t>
            </a:r>
            <a:r>
              <a:rPr lang="en-US" altLang="ko-KR" sz="1100"/>
              <a:t>-index.jsp</a:t>
            </a:r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67D4-7F13-4F08-BD61-AD2B37F2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6" y="2761923"/>
            <a:ext cx="2356458" cy="1195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33F73-1533-46E4-B586-CFA9D630783D}"/>
              </a:ext>
            </a:extLst>
          </p:cNvPr>
          <p:cNvSpPr txBox="1"/>
          <p:nvPr/>
        </p:nvSpPr>
        <p:spPr>
          <a:xfrm>
            <a:off x="1063673" y="4143581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글쓰기</a:t>
            </a:r>
            <a:r>
              <a:rPr lang="en-US" altLang="ko-KR" sz="1100"/>
              <a:t>-write.jsp</a:t>
            </a:r>
            <a:endParaRPr lang="ko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A8EAE0-E85E-45B9-B8AA-2D14F2C7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3" y="5033663"/>
            <a:ext cx="2368621" cy="1130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FACA7-663E-44B9-B1C0-BDF63AE26B32}"/>
              </a:ext>
            </a:extLst>
          </p:cNvPr>
          <p:cNvSpPr txBox="1"/>
          <p:nvPr/>
        </p:nvSpPr>
        <p:spPr>
          <a:xfrm>
            <a:off x="1051510" y="6364898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글상세보기</a:t>
            </a:r>
            <a:r>
              <a:rPr lang="en-US" altLang="ko-KR" sz="1100"/>
              <a:t>-post.jsp</a:t>
            </a:r>
            <a:endParaRPr lang="ko-KR" altLang="en-US" sz="11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98CD0D-5886-420B-9778-FBD9D5E254DF}"/>
              </a:ext>
            </a:extLst>
          </p:cNvPr>
          <p:cNvGrpSpPr/>
          <p:nvPr/>
        </p:nvGrpSpPr>
        <p:grpSpPr>
          <a:xfrm>
            <a:off x="3062423" y="241212"/>
            <a:ext cx="1701165" cy="261610"/>
            <a:chOff x="3114675" y="688631"/>
            <a:chExt cx="1701165" cy="26161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6778DB-F28C-4138-BC3F-B5681556179B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F66D12-D445-419C-83D4-B07770D1CE35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50F252-047F-441C-976E-9B80F35AA551}"/>
              </a:ext>
            </a:extLst>
          </p:cNvPr>
          <p:cNvGrpSpPr/>
          <p:nvPr/>
        </p:nvGrpSpPr>
        <p:grpSpPr>
          <a:xfrm>
            <a:off x="3062423" y="633627"/>
            <a:ext cx="1701165" cy="261610"/>
            <a:chOff x="3114675" y="688631"/>
            <a:chExt cx="1701165" cy="261610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404159-3EB5-4C0D-B22F-E6244C3F645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DF1956-226B-4298-80D9-C320B8049C16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2. </a:t>
              </a:r>
              <a:r>
                <a:rPr lang="ko-KR" altLang="en-US" sz="1100"/>
                <a:t>글상세보기요청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3748DE-1A57-4FF5-B9A3-04451FDAC8BD}"/>
              </a:ext>
            </a:extLst>
          </p:cNvPr>
          <p:cNvGrpSpPr/>
          <p:nvPr/>
        </p:nvGrpSpPr>
        <p:grpSpPr>
          <a:xfrm>
            <a:off x="3062423" y="983505"/>
            <a:ext cx="1701165" cy="261610"/>
            <a:chOff x="3114675" y="688631"/>
            <a:chExt cx="1701165" cy="26161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68A73B8-283D-47C1-B817-F3D2C5E99C62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970504-854C-4E9C-97B0-2478EB19A391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3. </a:t>
              </a:r>
              <a:r>
                <a:rPr lang="ko-KR" altLang="en-US" sz="1100"/>
                <a:t>글쓰기요청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D55CD9-D64E-4CEF-B082-963DC1D1BDF7}"/>
              </a:ext>
            </a:extLst>
          </p:cNvPr>
          <p:cNvGrpSpPr/>
          <p:nvPr/>
        </p:nvGrpSpPr>
        <p:grpSpPr>
          <a:xfrm>
            <a:off x="3062422" y="1333382"/>
            <a:ext cx="1911129" cy="261610"/>
            <a:chOff x="3114675" y="688631"/>
            <a:chExt cx="1911129" cy="26161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DEB34DB-2AC8-41F8-A201-D79671E37858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00A8EF-EA6E-45B4-9346-2ED81C8C1FAA}"/>
                </a:ext>
              </a:extLst>
            </p:cNvPr>
            <p:cNvSpPr txBox="1"/>
            <p:nvPr/>
          </p:nvSpPr>
          <p:spPr>
            <a:xfrm>
              <a:off x="3414465" y="688631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4. </a:t>
              </a:r>
              <a:r>
                <a:rPr lang="ko-KR" altLang="en-US" sz="1100"/>
                <a:t>글목록개수변경요청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99C306-E9B1-4F29-876B-3B35B4C2BA7D}"/>
              </a:ext>
            </a:extLst>
          </p:cNvPr>
          <p:cNvGrpSpPr/>
          <p:nvPr/>
        </p:nvGrpSpPr>
        <p:grpSpPr>
          <a:xfrm>
            <a:off x="3071254" y="1680971"/>
            <a:ext cx="1701165" cy="261610"/>
            <a:chOff x="3114675" y="688631"/>
            <a:chExt cx="1701165" cy="26161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ECDE49-E5D1-460F-81E9-408DDA4E0483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475D55-0C03-47BB-836A-7237CD7645B4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E540DB-6485-474A-B689-9ABB804878C5}"/>
              </a:ext>
            </a:extLst>
          </p:cNvPr>
          <p:cNvGrpSpPr/>
          <p:nvPr/>
        </p:nvGrpSpPr>
        <p:grpSpPr>
          <a:xfrm>
            <a:off x="3092442" y="3393890"/>
            <a:ext cx="1728386" cy="261610"/>
            <a:chOff x="3114675" y="688631"/>
            <a:chExt cx="1728386" cy="26161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738E91B-6DC7-4D63-8B11-C8A66CF5E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153C42-17F2-4C55-AC45-8B77EE7383A4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6. </a:t>
              </a:r>
              <a:r>
                <a:rPr lang="ko-KR" altLang="en-US" sz="1100"/>
                <a:t>게시글 게시 요청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7E9616-8B7A-44F5-982F-E8E233947839}"/>
              </a:ext>
            </a:extLst>
          </p:cNvPr>
          <p:cNvGrpSpPr/>
          <p:nvPr/>
        </p:nvGrpSpPr>
        <p:grpSpPr>
          <a:xfrm>
            <a:off x="3092093" y="5362540"/>
            <a:ext cx="1728386" cy="261610"/>
            <a:chOff x="3114675" y="688631"/>
            <a:chExt cx="1728386" cy="26161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22F2389-2A54-41D4-A39F-997A5D9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E8D869-AC85-40C3-ABAC-062B02EDF068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8. </a:t>
              </a:r>
              <a:r>
                <a:rPr lang="ko-KR" altLang="en-US" sz="1100"/>
                <a:t>게시글 삭제 요청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36DCAC-CC5B-49B0-AEE2-408127E18930}"/>
              </a:ext>
            </a:extLst>
          </p:cNvPr>
          <p:cNvGrpSpPr/>
          <p:nvPr/>
        </p:nvGrpSpPr>
        <p:grpSpPr>
          <a:xfrm>
            <a:off x="3105235" y="5676199"/>
            <a:ext cx="1701165" cy="261610"/>
            <a:chOff x="3114675" y="688631"/>
            <a:chExt cx="1701165" cy="26161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BE34871-1D40-45B3-BB51-13E4603328E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C45262-E98A-461F-B31C-CAC50344FC6F}"/>
                </a:ext>
              </a:extLst>
            </p:cNvPr>
            <p:cNvSpPr txBox="1"/>
            <p:nvPr/>
          </p:nvSpPr>
          <p:spPr>
            <a:xfrm>
              <a:off x="3414465" y="688631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9. </a:t>
              </a:r>
              <a:r>
                <a:rPr lang="ko-KR" altLang="en-US" sz="1100"/>
                <a:t>답글 쓰기 요청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94D35F-85A8-4B0F-80D9-806A3976B14A}"/>
              </a:ext>
            </a:extLst>
          </p:cNvPr>
          <p:cNvGrpSpPr/>
          <p:nvPr/>
        </p:nvGrpSpPr>
        <p:grpSpPr>
          <a:xfrm>
            <a:off x="3062770" y="2758920"/>
            <a:ext cx="1701165" cy="261610"/>
            <a:chOff x="3114675" y="688631"/>
            <a:chExt cx="1701165" cy="26161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1B5DE84-695C-4413-A814-0468B7891BF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49498C-B752-4DF8-B53E-F689392A27D0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1A60E89-9409-4A0E-8FC2-C09B90DAEC9C}"/>
              </a:ext>
            </a:extLst>
          </p:cNvPr>
          <p:cNvGrpSpPr/>
          <p:nvPr/>
        </p:nvGrpSpPr>
        <p:grpSpPr>
          <a:xfrm>
            <a:off x="3071027" y="3071886"/>
            <a:ext cx="1701165" cy="261610"/>
            <a:chOff x="3114675" y="688631"/>
            <a:chExt cx="1701165" cy="261610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A87F1D7-6F18-4A29-B85B-32FEEFA561F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6BF37B-68C8-432F-9F48-E055E3121A58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9B5142-5A8F-4B0B-B305-3637FE78C455}"/>
              </a:ext>
            </a:extLst>
          </p:cNvPr>
          <p:cNvGrpSpPr/>
          <p:nvPr/>
        </p:nvGrpSpPr>
        <p:grpSpPr>
          <a:xfrm>
            <a:off x="3084282" y="5985035"/>
            <a:ext cx="1701165" cy="261610"/>
            <a:chOff x="3114675" y="688631"/>
            <a:chExt cx="1701165" cy="26161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7D444C3-902C-4BAC-9B54-5ADE17055E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8DBDBE-A08F-4969-89C9-E9724859F5D4}"/>
                </a:ext>
              </a:extLst>
            </p:cNvPr>
            <p:cNvSpPr txBox="1"/>
            <p:nvPr/>
          </p:nvSpPr>
          <p:spPr>
            <a:xfrm>
              <a:off x="3414465" y="688631"/>
              <a:ext cx="1364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10. </a:t>
              </a:r>
              <a:r>
                <a:rPr lang="ko-KR" altLang="en-US" sz="1100"/>
                <a:t>댓글 쓰기 요청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9665585-C146-484A-834F-ECDC3585DD67}"/>
              </a:ext>
            </a:extLst>
          </p:cNvPr>
          <p:cNvGrpSpPr/>
          <p:nvPr/>
        </p:nvGrpSpPr>
        <p:grpSpPr>
          <a:xfrm>
            <a:off x="3092093" y="4805905"/>
            <a:ext cx="1701165" cy="261610"/>
            <a:chOff x="3114675" y="688631"/>
            <a:chExt cx="1701165" cy="26161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8D36B8B-35D3-44B2-86BD-3F85448B61D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791A80-C493-4D06-8161-1D0997CC30C2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3. </a:t>
              </a:r>
              <a:r>
                <a:rPr lang="ko-KR" altLang="en-US" sz="1100"/>
                <a:t>글쓰기요청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7F51D0D-C169-441B-9675-75CB02A73691}"/>
              </a:ext>
            </a:extLst>
          </p:cNvPr>
          <p:cNvGrpSpPr/>
          <p:nvPr/>
        </p:nvGrpSpPr>
        <p:grpSpPr>
          <a:xfrm>
            <a:off x="3085679" y="4513744"/>
            <a:ext cx="1701165" cy="261610"/>
            <a:chOff x="3114675" y="688631"/>
            <a:chExt cx="1701165" cy="261610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7EF8A47-679E-41C5-99B7-686E904FD2BF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B88EC2-B936-4D83-8CCF-68D6F594BBDD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E1A45F-3EB1-4F78-862C-87523EA676A1}"/>
              </a:ext>
            </a:extLst>
          </p:cNvPr>
          <p:cNvGrpSpPr/>
          <p:nvPr/>
        </p:nvGrpSpPr>
        <p:grpSpPr>
          <a:xfrm>
            <a:off x="3076980" y="5102812"/>
            <a:ext cx="1701165" cy="261610"/>
            <a:chOff x="3114675" y="688631"/>
            <a:chExt cx="1701165" cy="261610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B0A0733-2006-4786-9725-B698F1B272E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E5D781-402E-46AD-B3CE-1A27031E199F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553A64-1ADA-4142-8726-7FCEDC9916F0}"/>
              </a:ext>
            </a:extLst>
          </p:cNvPr>
          <p:cNvGrpSpPr/>
          <p:nvPr/>
        </p:nvGrpSpPr>
        <p:grpSpPr>
          <a:xfrm>
            <a:off x="3101274" y="3686052"/>
            <a:ext cx="1728386" cy="261610"/>
            <a:chOff x="3114675" y="688631"/>
            <a:chExt cx="1728386" cy="261610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290ED2D-55A1-45E4-921B-58B27084657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C6E784-CE00-4312-B744-4E5FE1B74444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7. </a:t>
              </a:r>
              <a:r>
                <a:rPr lang="ko-KR" altLang="en-US" sz="1100"/>
                <a:t>글쓰기 취소 요청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F8EC6C-4FE4-4609-AF73-3FB331BD0A5D}"/>
              </a:ext>
            </a:extLst>
          </p:cNvPr>
          <p:cNvSpPr txBox="1"/>
          <p:nvPr/>
        </p:nvSpPr>
        <p:spPr>
          <a:xfrm>
            <a:off x="5962771" y="2308897"/>
            <a:ext cx="2021476" cy="2739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요청목록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로그인요청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글상세보기요청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글쓰기요청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글목록개수변경요청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게시판 변경요청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게시글 게시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게시글 삭제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글쓰기 취소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답글 쓰기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댓글 쓰기 요청</a:t>
            </a:r>
            <a:endParaRPr lang="en-US" altLang="ko-KR" sz="1100"/>
          </a:p>
          <a:p>
            <a:r>
              <a:rPr lang="en-US" altLang="ko-KR" sz="1100"/>
              <a:t>11. </a:t>
            </a:r>
            <a:r>
              <a:rPr lang="ko-KR" altLang="en-US" sz="1100"/>
              <a:t>앞글</a:t>
            </a:r>
            <a:r>
              <a:rPr lang="en-US" altLang="ko-KR" sz="1100"/>
              <a:t>, </a:t>
            </a:r>
            <a:r>
              <a:rPr lang="ko-KR" altLang="en-US" sz="1100"/>
              <a:t>뒷글 상세보기 요청</a:t>
            </a:r>
            <a:endParaRPr lang="en-US" altLang="ko-KR" sz="1100"/>
          </a:p>
          <a:p>
            <a:r>
              <a:rPr lang="en-US" altLang="ko-KR" sz="1100"/>
              <a:t>12. </a:t>
            </a:r>
            <a:r>
              <a:rPr lang="ko-KR" altLang="en-US" sz="1100"/>
              <a:t>글 목록 보기 요청</a:t>
            </a:r>
            <a:endParaRPr lang="en-US" altLang="ko-KR" sz="1100"/>
          </a:p>
          <a:p>
            <a:r>
              <a:rPr lang="en-US" altLang="ko-KR" sz="1100"/>
              <a:t>13. </a:t>
            </a:r>
            <a:r>
              <a:rPr lang="ko-KR" altLang="en-US" sz="1100"/>
              <a:t>조회수 증가 요청</a:t>
            </a:r>
            <a:endParaRPr lang="en-US" altLang="ko-KR" sz="1100"/>
          </a:p>
          <a:p>
            <a:r>
              <a:rPr lang="en-US" altLang="ko-KR" sz="1100"/>
              <a:t>14. </a:t>
            </a:r>
            <a:r>
              <a:rPr lang="ko-KR" altLang="en-US" sz="1100"/>
              <a:t>로그아웃 요청</a:t>
            </a:r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233617D6-A3AA-4953-A074-D61731E77535}"/>
              </a:ext>
            </a:extLst>
          </p:cNvPr>
          <p:cNvSpPr/>
          <p:nvPr/>
        </p:nvSpPr>
        <p:spPr>
          <a:xfrm rot="5400000">
            <a:off x="2450068" y="3304526"/>
            <a:ext cx="6505924" cy="550421"/>
          </a:xfrm>
          <a:prstGeom prst="trapezoid">
            <a:avLst>
              <a:gd name="adj" fmla="val 3583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CFAC0-AC16-40B2-9362-2BEAAB0001C0}"/>
              </a:ext>
            </a:extLst>
          </p:cNvPr>
          <p:cNvSpPr txBox="1"/>
          <p:nvPr/>
        </p:nvSpPr>
        <p:spPr>
          <a:xfrm>
            <a:off x="5896353" y="2008424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Front Controller</a:t>
            </a: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CAEEFB-7B94-4FB2-BB29-55AB9A37CC3F}"/>
              </a:ext>
            </a:extLst>
          </p:cNvPr>
          <p:cNvGrpSpPr/>
          <p:nvPr/>
        </p:nvGrpSpPr>
        <p:grpSpPr>
          <a:xfrm>
            <a:off x="3084282" y="6304174"/>
            <a:ext cx="2308673" cy="261610"/>
            <a:chOff x="3114675" y="688631"/>
            <a:chExt cx="2308673" cy="26161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3AFDB7-D133-4D55-90B9-3CA2A81FF48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CC7675-93C3-49F5-AD27-78ACBEE6CBB9}"/>
                </a:ext>
              </a:extLst>
            </p:cNvPr>
            <p:cNvSpPr txBox="1"/>
            <p:nvPr/>
          </p:nvSpPr>
          <p:spPr>
            <a:xfrm>
              <a:off x="3414465" y="688631"/>
              <a:ext cx="2008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11. </a:t>
              </a:r>
              <a:r>
                <a:rPr lang="ko-KR" altLang="en-US" sz="1100"/>
                <a:t>앞글</a:t>
              </a:r>
              <a:r>
                <a:rPr lang="en-US" altLang="ko-KR" sz="1100"/>
                <a:t>, </a:t>
              </a:r>
              <a:r>
                <a:rPr lang="ko-KR" altLang="en-US" sz="1100"/>
                <a:t>뒷글 상세보기 요청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D9CCEDC-0858-4071-A677-7FBA893106DD}"/>
              </a:ext>
            </a:extLst>
          </p:cNvPr>
          <p:cNvGrpSpPr/>
          <p:nvPr/>
        </p:nvGrpSpPr>
        <p:grpSpPr>
          <a:xfrm>
            <a:off x="3084282" y="6571089"/>
            <a:ext cx="1855024" cy="261610"/>
            <a:chOff x="3114675" y="688631"/>
            <a:chExt cx="1855024" cy="26161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9CBF61-63AB-48E6-9A8A-313BF754422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24F83C-6896-4C37-B9FB-3DB388402496}"/>
                </a:ext>
              </a:extLst>
            </p:cNvPr>
            <p:cNvSpPr txBox="1"/>
            <p:nvPr/>
          </p:nvSpPr>
          <p:spPr>
            <a:xfrm>
              <a:off x="3414465" y="688631"/>
              <a:ext cx="15552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12. </a:t>
              </a:r>
              <a:r>
                <a:rPr lang="ko-KR" altLang="en-US" sz="1100"/>
                <a:t>글 목록 보기 요청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D9CD8B6-03A3-4A98-ACF4-90410752AA6C}"/>
              </a:ext>
            </a:extLst>
          </p:cNvPr>
          <p:cNvGrpSpPr/>
          <p:nvPr/>
        </p:nvGrpSpPr>
        <p:grpSpPr>
          <a:xfrm>
            <a:off x="3071254" y="2016429"/>
            <a:ext cx="1805330" cy="261610"/>
            <a:chOff x="3114675" y="688631"/>
            <a:chExt cx="1805330" cy="26161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08CF73F-916E-4AF8-B980-CD4FCC4766E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B58301-B0CD-4BB7-9D61-F45D8B8137A0}"/>
                </a:ext>
              </a:extLst>
            </p:cNvPr>
            <p:cNvSpPr txBox="1"/>
            <p:nvPr/>
          </p:nvSpPr>
          <p:spPr>
            <a:xfrm>
              <a:off x="3414465" y="688631"/>
              <a:ext cx="1505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13. </a:t>
              </a:r>
              <a:r>
                <a:rPr lang="ko-KR" altLang="en-US" sz="1100"/>
                <a:t>조회수 증가 요청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9AD68D5-23E0-4257-83E1-F6FCB3DD823A}"/>
              </a:ext>
            </a:extLst>
          </p:cNvPr>
          <p:cNvGrpSpPr/>
          <p:nvPr/>
        </p:nvGrpSpPr>
        <p:grpSpPr>
          <a:xfrm>
            <a:off x="3071254" y="2286255"/>
            <a:ext cx="1701165" cy="261610"/>
            <a:chOff x="3114675" y="688631"/>
            <a:chExt cx="1701165" cy="26161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E6F28C2-DC4A-4BE6-BAF0-E691D210A9E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51665F-A29E-429B-ADC2-1FDF6A12984E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2317EA5-8748-4995-A291-19A377D720C6}"/>
              </a:ext>
            </a:extLst>
          </p:cNvPr>
          <p:cNvGrpSpPr/>
          <p:nvPr/>
        </p:nvGrpSpPr>
        <p:grpSpPr>
          <a:xfrm>
            <a:off x="3098289" y="3969094"/>
            <a:ext cx="1701165" cy="261610"/>
            <a:chOff x="3114675" y="688631"/>
            <a:chExt cx="1701165" cy="261610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F4E98B7-60CC-4BB1-A81D-F256521A13E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EA84C6-1662-441B-917E-08EB09DF0D40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D29CBB-CF01-4A16-9609-30669F1C916B}"/>
              </a:ext>
            </a:extLst>
          </p:cNvPr>
          <p:cNvGrpSpPr/>
          <p:nvPr/>
        </p:nvGrpSpPr>
        <p:grpSpPr>
          <a:xfrm>
            <a:off x="5087877" y="6565784"/>
            <a:ext cx="1701165" cy="261610"/>
            <a:chOff x="3114675" y="688631"/>
            <a:chExt cx="1701165" cy="26161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8D8439B-8347-4EF8-A982-2C181BD1AC11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A5B520-CE82-4E9B-9C7E-633200E99729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9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D6132B-E43A-48AD-B0B9-D613F982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3130"/>
              </p:ext>
            </p:extLst>
          </p:nvPr>
        </p:nvGraphicFramePr>
        <p:xfrm>
          <a:off x="3466702" y="180753"/>
          <a:ext cx="8517743" cy="724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670">
                  <a:extLst>
                    <a:ext uri="{9D8B030D-6E8A-4147-A177-3AD203B41FA5}">
                      <a16:colId xmlns:a16="http://schemas.microsoft.com/office/drawing/2014/main" val="1160130150"/>
                    </a:ext>
                  </a:extLst>
                </a:gridCol>
                <a:gridCol w="2136864">
                  <a:extLst>
                    <a:ext uri="{9D8B030D-6E8A-4147-A177-3AD203B41FA5}">
                      <a16:colId xmlns:a16="http://schemas.microsoft.com/office/drawing/2014/main" val="2241744737"/>
                    </a:ext>
                  </a:extLst>
                </a:gridCol>
                <a:gridCol w="2134797">
                  <a:extLst>
                    <a:ext uri="{9D8B030D-6E8A-4147-A177-3AD203B41FA5}">
                      <a16:colId xmlns:a16="http://schemas.microsoft.com/office/drawing/2014/main" val="796489439"/>
                    </a:ext>
                  </a:extLst>
                </a:gridCol>
                <a:gridCol w="1747412">
                  <a:extLst>
                    <a:ext uri="{9D8B030D-6E8A-4147-A177-3AD203B41FA5}">
                      <a16:colId xmlns:a16="http://schemas.microsoft.com/office/drawing/2014/main" val="2792968821"/>
                    </a:ext>
                  </a:extLst>
                </a:gridCol>
              </a:tblGrid>
              <a:tr h="64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서블릿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커맨드컨트롤러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협업</a:t>
                      </a:r>
                      <a:r>
                        <a:rPr lang="en-US" altLang="ko-KR"/>
                        <a:t>DAO_ID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UI_Page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701079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LoginServlet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로그인요청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LoginCommand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UserDAO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</a:p>
                    <a:p>
                      <a:pPr algn="ctr" latinLnBrk="1"/>
                      <a:r>
                        <a:rPr lang="en-US" altLang="ko-KR" sz="1200"/>
                        <a:t>write.jsp</a:t>
                      </a:r>
                    </a:p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6710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PostListServlet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/BoardListAction.do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게시판 변경 요청</a:t>
                      </a:r>
                      <a:r>
                        <a:rPr lang="en-US" altLang="ko-KR" sz="1200"/>
                        <a:t>, </a:t>
                      </a:r>
                    </a:p>
                    <a:p>
                      <a:pPr algn="ctr" latinLnBrk="1"/>
                      <a:r>
                        <a:rPr lang="ko-KR" altLang="en-US" sz="1200"/>
                        <a:t>글 목록 개수 변경요청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글 목록 보기 요청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앞단에서처리</a:t>
                      </a:r>
                      <a:r>
                        <a:rPr lang="en-US" altLang="ko-KR" sz="1200"/>
                        <a:t>?),</a:t>
                      </a:r>
                    </a:p>
                    <a:p>
                      <a:pPr algn="ctr" latinLnBrk="1"/>
                      <a:r>
                        <a:rPr lang="ko-KR" altLang="en-US" sz="1200"/>
                        <a:t>글쓰기 취소 요청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앞단에서처리</a:t>
                      </a:r>
                      <a:r>
                        <a:rPr lang="en-US" altLang="ko-KR" sz="1200"/>
                        <a:t>?)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BoardListCommand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MessageBoardDAO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index.jsp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49280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PostDetailServlet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글 상세보기 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앞글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뒷글 상세보기 요청</a:t>
                      </a:r>
                      <a:endParaRPr lang="en-US" altLang="ko-K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PostDetailCommand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PostDAO, ReplyDAO, UserDAO,</a:t>
                      </a:r>
                    </a:p>
                    <a:p>
                      <a:pPr algn="ctr" latinLnBrk="1"/>
                      <a:r>
                        <a:rPr lang="en-US" altLang="ko-KR" sz="1200"/>
                        <a:t>PostDetailViewDAO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1575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PostWriteServlet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글 쓰기 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답글 쓰기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PostWriteCommand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앞단에서처리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write.jsp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729773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PostDeleteServlet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게시글 삭제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PostDeleteCommand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MessageBoardDAO, 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post.jsp, 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221775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PostUploadServlet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게시글 게시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PostUploadCommand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3535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ReplyWriteServlet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댓글 쓰기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ReplyUploadCommand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PostDAO, ReplyDAO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074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UpdateHitsServlet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조회수 증가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UpdateHitsCommand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99867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LogoutServlet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로그아웃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691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B040A3-6E29-4DBF-8B77-B00C586D87A0}"/>
              </a:ext>
            </a:extLst>
          </p:cNvPr>
          <p:cNvSpPr txBox="1"/>
          <p:nvPr/>
        </p:nvSpPr>
        <p:spPr>
          <a:xfrm>
            <a:off x="60102" y="2599687"/>
            <a:ext cx="3100347" cy="29084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요청목록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로그인요청</a:t>
            </a:r>
            <a:r>
              <a:rPr lang="en-US" altLang="ko-KR" sz="1100"/>
              <a:t> / Login.do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글상세보기요청 </a:t>
            </a:r>
            <a:r>
              <a:rPr lang="en-US" altLang="ko-KR" sz="1100"/>
              <a:t>/ PostDetail.do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글쓰기요청 </a:t>
            </a:r>
            <a:r>
              <a:rPr lang="en-US" altLang="ko-KR" sz="1100"/>
              <a:t>/ Writing.do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글목록개수변경요청 </a:t>
            </a:r>
            <a:r>
              <a:rPr lang="en-US" altLang="ko-KR" sz="1100"/>
              <a:t>/ ChangeListNum.do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게시판 변경요청 </a:t>
            </a:r>
            <a:r>
              <a:rPr lang="en-US" altLang="ko-KR" sz="1100"/>
              <a:t>/ BoardChange.do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게시글 게시 요청 </a:t>
            </a:r>
            <a:r>
              <a:rPr lang="en-US" altLang="ko-KR" sz="1100"/>
              <a:t>/ PostUpload.do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게시글 삭제 요청 </a:t>
            </a:r>
            <a:r>
              <a:rPr lang="en-US" altLang="ko-KR" sz="1100"/>
              <a:t>/  PostDelete.do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글쓰기 취소 요청 </a:t>
            </a:r>
            <a:r>
              <a:rPr lang="en-US" altLang="ko-KR" sz="1100"/>
              <a:t>/ CancelWriting.do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답글 쓰기 요청 </a:t>
            </a:r>
            <a:r>
              <a:rPr lang="en-US" altLang="ko-KR" sz="1100"/>
              <a:t>/ WringRepost.do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댓글 쓰기 요청 </a:t>
            </a:r>
            <a:r>
              <a:rPr lang="en-US" altLang="ko-KR" sz="1100"/>
              <a:t>/ ReplyUpload.do</a:t>
            </a:r>
          </a:p>
          <a:p>
            <a:r>
              <a:rPr lang="en-US" altLang="ko-KR" sz="1100"/>
              <a:t>11. </a:t>
            </a:r>
            <a:r>
              <a:rPr lang="ko-KR" altLang="en-US" sz="1100"/>
              <a:t>앞글</a:t>
            </a:r>
            <a:r>
              <a:rPr lang="en-US" altLang="ko-KR" sz="1100"/>
              <a:t>, </a:t>
            </a:r>
            <a:r>
              <a:rPr lang="ko-KR" altLang="en-US" sz="1100"/>
              <a:t>뒷글 상세보기 요청 </a:t>
            </a:r>
            <a:r>
              <a:rPr lang="en-US" altLang="ko-KR" sz="1100"/>
              <a:t>/ PrevDetailPrev.do / PostDetail.do  </a:t>
            </a:r>
          </a:p>
          <a:p>
            <a:r>
              <a:rPr lang="en-US" altLang="ko-KR" sz="1100"/>
              <a:t>12. </a:t>
            </a:r>
            <a:r>
              <a:rPr lang="ko-KR" altLang="en-US" sz="1100"/>
              <a:t>글 목록 보기 요청 </a:t>
            </a:r>
            <a:r>
              <a:rPr lang="en-US" altLang="ko-KR" sz="1100"/>
              <a:t>/ BoardList.do</a:t>
            </a:r>
          </a:p>
          <a:p>
            <a:r>
              <a:rPr lang="en-US" altLang="ko-KR" sz="1100"/>
              <a:t>13. </a:t>
            </a:r>
            <a:r>
              <a:rPr lang="ko-KR" altLang="en-US" sz="1100"/>
              <a:t>조회수 증가 요청 </a:t>
            </a:r>
            <a:r>
              <a:rPr lang="en-US" altLang="ko-KR" sz="1100"/>
              <a:t>/ UpdateHits.do</a:t>
            </a:r>
          </a:p>
          <a:p>
            <a:r>
              <a:rPr lang="en-US" altLang="ko-KR" sz="1100"/>
              <a:t>14. </a:t>
            </a:r>
            <a:r>
              <a:rPr lang="ko-KR" altLang="en-US" sz="1100"/>
              <a:t>로그아웃 요청 </a:t>
            </a:r>
            <a:r>
              <a:rPr lang="en-US" altLang="ko-KR" sz="1100"/>
              <a:t>/ Logout.do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FA11E-F47E-4D84-A629-7002BBC53897}"/>
              </a:ext>
            </a:extLst>
          </p:cNvPr>
          <p:cNvSpPr txBox="1"/>
          <p:nvPr/>
        </p:nvSpPr>
        <p:spPr>
          <a:xfrm>
            <a:off x="0" y="2284215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Front Controller</a:t>
            </a:r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354F0FD-492A-4515-A27A-741602B122A6}"/>
              </a:ext>
            </a:extLst>
          </p:cNvPr>
          <p:cNvSpPr/>
          <p:nvPr/>
        </p:nvSpPr>
        <p:spPr>
          <a:xfrm>
            <a:off x="5809166" y="0"/>
            <a:ext cx="269965" cy="66272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EC8084E-10E9-4560-9E4C-04F41F1F1696}"/>
              </a:ext>
            </a:extLst>
          </p:cNvPr>
          <p:cNvSpPr/>
          <p:nvPr/>
        </p:nvSpPr>
        <p:spPr>
          <a:xfrm>
            <a:off x="7972701" y="0"/>
            <a:ext cx="269965" cy="66272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1235AA-5D0F-455C-9331-D974E42AA5F6}"/>
              </a:ext>
            </a:extLst>
          </p:cNvPr>
          <p:cNvCxnSpPr>
            <a:cxnSpLocks/>
          </p:cNvCxnSpPr>
          <p:nvPr/>
        </p:nvCxnSpPr>
        <p:spPr>
          <a:xfrm flipV="1">
            <a:off x="1842043" y="1262743"/>
            <a:ext cx="2498293" cy="1741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881816-C2AE-43A1-803F-875415C55DD0}"/>
              </a:ext>
            </a:extLst>
          </p:cNvPr>
          <p:cNvCxnSpPr>
            <a:cxnSpLocks/>
          </p:cNvCxnSpPr>
          <p:nvPr/>
        </p:nvCxnSpPr>
        <p:spPr>
          <a:xfrm flipV="1">
            <a:off x="2389106" y="3004457"/>
            <a:ext cx="1608128" cy="14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73DF80-7018-42DC-8177-21DB287810A4}"/>
              </a:ext>
            </a:extLst>
          </p:cNvPr>
          <p:cNvCxnSpPr>
            <a:cxnSpLocks/>
          </p:cNvCxnSpPr>
          <p:nvPr/>
        </p:nvCxnSpPr>
        <p:spPr>
          <a:xfrm>
            <a:off x="2017757" y="3366702"/>
            <a:ext cx="2175016" cy="34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6D311-5B08-4074-A77D-70A873093AC5}"/>
              </a:ext>
            </a:extLst>
          </p:cNvPr>
          <p:cNvCxnSpPr>
            <a:cxnSpLocks/>
          </p:cNvCxnSpPr>
          <p:nvPr/>
        </p:nvCxnSpPr>
        <p:spPr>
          <a:xfrm flipV="1">
            <a:off x="2981984" y="2116514"/>
            <a:ext cx="927345" cy="1437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972BA9-0126-4F9F-9434-9C36B5E93F6D}"/>
              </a:ext>
            </a:extLst>
          </p:cNvPr>
          <p:cNvCxnSpPr>
            <a:cxnSpLocks/>
          </p:cNvCxnSpPr>
          <p:nvPr/>
        </p:nvCxnSpPr>
        <p:spPr>
          <a:xfrm flipV="1">
            <a:off x="2684232" y="1984141"/>
            <a:ext cx="1508541" cy="1699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17C5D7-D30A-4048-8137-34CC9BC737B9}"/>
              </a:ext>
            </a:extLst>
          </p:cNvPr>
          <p:cNvCxnSpPr>
            <a:cxnSpLocks/>
          </p:cNvCxnSpPr>
          <p:nvPr/>
        </p:nvCxnSpPr>
        <p:spPr>
          <a:xfrm>
            <a:off x="2593808" y="3839579"/>
            <a:ext cx="1490512" cy="129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FDE6BB-EA20-48B2-9757-B3427455AB1F}"/>
              </a:ext>
            </a:extLst>
          </p:cNvPr>
          <p:cNvCxnSpPr>
            <a:cxnSpLocks/>
          </p:cNvCxnSpPr>
          <p:nvPr/>
        </p:nvCxnSpPr>
        <p:spPr>
          <a:xfrm>
            <a:off x="2616722" y="4009736"/>
            <a:ext cx="1500403" cy="541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5416FB-9947-408E-8EC9-516069E03F3B}"/>
              </a:ext>
            </a:extLst>
          </p:cNvPr>
          <p:cNvCxnSpPr>
            <a:cxnSpLocks/>
          </p:cNvCxnSpPr>
          <p:nvPr/>
        </p:nvCxnSpPr>
        <p:spPr>
          <a:xfrm flipV="1">
            <a:off x="2746232" y="2647406"/>
            <a:ext cx="1094248" cy="155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422D55-2B8D-4E07-BE00-75813C7E3FF6}"/>
              </a:ext>
            </a:extLst>
          </p:cNvPr>
          <p:cNvCxnSpPr>
            <a:cxnSpLocks/>
          </p:cNvCxnSpPr>
          <p:nvPr/>
        </p:nvCxnSpPr>
        <p:spPr>
          <a:xfrm flipV="1">
            <a:off x="2506755" y="3869597"/>
            <a:ext cx="1649024" cy="50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CF2149-FED9-4FF1-B3C1-45C0CFDF9D51}"/>
              </a:ext>
            </a:extLst>
          </p:cNvPr>
          <p:cNvCxnSpPr>
            <a:cxnSpLocks/>
          </p:cNvCxnSpPr>
          <p:nvPr/>
        </p:nvCxnSpPr>
        <p:spPr>
          <a:xfrm>
            <a:off x="2506755" y="4530712"/>
            <a:ext cx="1665570" cy="129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04F697-67DA-4490-8569-13B3A2AEB77F}"/>
              </a:ext>
            </a:extLst>
          </p:cNvPr>
          <p:cNvCxnSpPr>
            <a:cxnSpLocks/>
          </p:cNvCxnSpPr>
          <p:nvPr/>
        </p:nvCxnSpPr>
        <p:spPr>
          <a:xfrm flipV="1">
            <a:off x="2327664" y="3208909"/>
            <a:ext cx="1512816" cy="1633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FB9B23-0041-4BA5-A42F-8EBA2C86B536}"/>
              </a:ext>
            </a:extLst>
          </p:cNvPr>
          <p:cNvCxnSpPr>
            <a:cxnSpLocks/>
          </p:cNvCxnSpPr>
          <p:nvPr/>
        </p:nvCxnSpPr>
        <p:spPr>
          <a:xfrm flipV="1">
            <a:off x="2505803" y="2335747"/>
            <a:ext cx="1052482" cy="2664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459784-1E78-4015-AD42-7424A2F5B03A}"/>
              </a:ext>
            </a:extLst>
          </p:cNvPr>
          <p:cNvCxnSpPr>
            <a:cxnSpLocks/>
          </p:cNvCxnSpPr>
          <p:nvPr/>
        </p:nvCxnSpPr>
        <p:spPr>
          <a:xfrm>
            <a:off x="2542996" y="5197110"/>
            <a:ext cx="1506236" cy="1345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407</Words>
  <Application>Microsoft Office PowerPoint</Application>
  <PresentationFormat>와이드스크린</PresentationFormat>
  <Paragraphs>114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정인호</cp:lastModifiedBy>
  <cp:revision>37</cp:revision>
  <dcterms:created xsi:type="dcterms:W3CDTF">2017-07-04T06:46:30Z</dcterms:created>
  <dcterms:modified xsi:type="dcterms:W3CDTF">2017-07-06T09:19:05Z</dcterms:modified>
</cp:coreProperties>
</file>