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CA96-FABB-40D9-B608-89B62E50B737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11BA-9190-4E14-9E4D-909B628D8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4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CA96-FABB-40D9-B608-89B62E50B737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11BA-9190-4E14-9E4D-909B628D8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07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CA96-FABB-40D9-B608-89B62E50B737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11BA-9190-4E14-9E4D-909B628D8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0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CA96-FABB-40D9-B608-89B62E50B737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11BA-9190-4E14-9E4D-909B628D8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25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CA96-FABB-40D9-B608-89B62E50B737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11BA-9190-4E14-9E4D-909B628D8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2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CA96-FABB-40D9-B608-89B62E50B737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11BA-9190-4E14-9E4D-909B628D8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62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CA96-FABB-40D9-B608-89B62E50B737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11BA-9190-4E14-9E4D-909B628D8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13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CA96-FABB-40D9-B608-89B62E50B737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11BA-9190-4E14-9E4D-909B628D8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63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CA96-FABB-40D9-B608-89B62E50B737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11BA-9190-4E14-9E4D-909B628D8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32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CA96-FABB-40D9-B608-89B62E50B737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11BA-9190-4E14-9E4D-909B628D8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2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CA96-FABB-40D9-B608-89B62E50B737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11BA-9190-4E14-9E4D-909B628D8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91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CA96-FABB-40D9-B608-89B62E50B737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11BA-9190-4E14-9E4D-909B628D8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24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092" y="2737642"/>
            <a:ext cx="110875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/>
              <a:t>프로젝트명 </a:t>
            </a:r>
            <a:r>
              <a:rPr lang="en-US" altLang="ko-KR" sz="8000"/>
              <a:t>: login_Ver1</a:t>
            </a:r>
          </a:p>
        </p:txBody>
      </p:sp>
    </p:spTree>
    <p:extLst>
      <p:ext uri="{BB962C8B-B14F-4D97-AF65-F5344CB8AC3E}">
        <p14:creationId xmlns:p14="http://schemas.microsoft.com/office/powerpoint/2010/main" val="425594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566155" y="972767"/>
            <a:ext cx="9173183" cy="5583675"/>
            <a:chOff x="1332691" y="554477"/>
            <a:chExt cx="9173183" cy="5583675"/>
          </a:xfrm>
        </p:grpSpPr>
        <p:sp>
          <p:nvSpPr>
            <p:cNvPr id="2" name="직사각형 1"/>
            <p:cNvSpPr/>
            <p:nvPr/>
          </p:nvSpPr>
          <p:spPr>
            <a:xfrm>
              <a:off x="1332691" y="875489"/>
              <a:ext cx="9173183" cy="52626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32691" y="554477"/>
              <a:ext cx="9173183" cy="3210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/>
                <a:t>Http://</a:t>
              </a: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827879" y="1614791"/>
            <a:ext cx="464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로그인 테스트 </a:t>
            </a:r>
            <a:r>
              <a:rPr lang="en-US" altLang="ko-KR" sz="3600"/>
              <a:t>(Ver 1)</a:t>
            </a:r>
            <a:endParaRPr lang="ko-KR" altLang="en-US" sz="3600"/>
          </a:p>
        </p:txBody>
      </p:sp>
      <p:sp>
        <p:nvSpPr>
          <p:cNvPr id="7" name="직사각형 6"/>
          <p:cNvSpPr/>
          <p:nvPr/>
        </p:nvSpPr>
        <p:spPr>
          <a:xfrm>
            <a:off x="3166354" y="2689138"/>
            <a:ext cx="5972783" cy="3005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18689" y="3166352"/>
            <a:ext cx="1488332" cy="50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rgbClr val="00B0F0"/>
                </a:solidFill>
              </a:rPr>
              <a:t>아이디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93268" y="3847287"/>
            <a:ext cx="1488332" cy="50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rgbClr val="00B0F0"/>
                </a:solidFill>
              </a:rPr>
              <a:t>비밀번호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40485" y="3184688"/>
            <a:ext cx="3307404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40485" y="3847287"/>
            <a:ext cx="3307404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827879" y="4809767"/>
            <a:ext cx="2096265" cy="501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585670" y="4809766"/>
            <a:ext cx="2062220" cy="501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2192000" cy="700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/>
              <a:t>1) </a:t>
            </a:r>
            <a:r>
              <a:rPr lang="ko-KR" altLang="en-US" sz="2000"/>
              <a:t>화면구성</a:t>
            </a:r>
          </a:p>
        </p:txBody>
      </p:sp>
    </p:spTree>
    <p:extLst>
      <p:ext uri="{BB962C8B-B14F-4D97-AF65-F5344CB8AC3E}">
        <p14:creationId xmlns:p14="http://schemas.microsoft.com/office/powerpoint/2010/main" val="236974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09408" y="894945"/>
            <a:ext cx="9173183" cy="5758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* </a:t>
            </a:r>
            <a:r>
              <a:rPr lang="ko-KR" altLang="en-US">
                <a:solidFill>
                  <a:schemeClr val="tx1"/>
                </a:solidFill>
              </a:rPr>
              <a:t>아이디 유효성 처리</a:t>
            </a:r>
            <a:endParaRPr lang="en-US" altLang="ko-KR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tx1"/>
                </a:solidFill>
              </a:rPr>
              <a:t>아이디는 영문 </a:t>
            </a:r>
            <a:r>
              <a:rPr lang="en-US" altLang="ko-KR">
                <a:solidFill>
                  <a:schemeClr val="tx1"/>
                </a:solidFill>
              </a:rPr>
              <a:t>+ </a:t>
            </a:r>
            <a:r>
              <a:rPr lang="ko-KR" altLang="en-US">
                <a:solidFill>
                  <a:schemeClr val="tx1"/>
                </a:solidFill>
              </a:rPr>
              <a:t>숫자 조합의 </a:t>
            </a:r>
            <a:r>
              <a:rPr lang="en-US" altLang="ko-KR">
                <a:solidFill>
                  <a:schemeClr val="tx1"/>
                </a:solidFill>
              </a:rPr>
              <a:t>4</a:t>
            </a:r>
            <a:r>
              <a:rPr lang="ko-KR" altLang="en-US">
                <a:solidFill>
                  <a:schemeClr val="tx1"/>
                </a:solidFill>
              </a:rPr>
              <a:t>자리 이상이어야 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tx1"/>
                </a:solidFill>
              </a:rPr>
              <a:t>아이디는 숫자로 시작할 수 없다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tx1"/>
                </a:solidFill>
              </a:rPr>
              <a:t>아이디를 입력 후 아이디 입력 텍스트에서 마우스가 벗어났을 때 유효성 처리를 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>
                <a:solidFill>
                  <a:schemeClr val="tx1"/>
                </a:solidFill>
              </a:rPr>
              <a:t>유효성 처리 내용에 어긋나는 경우 경고메시지를 보여준다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>
                <a:solidFill>
                  <a:schemeClr val="tx1"/>
                </a:solidFill>
              </a:rPr>
              <a:t>입력된 아이디를 지우고 커서를 아이디 텍스트 창에 자동으로 </a:t>
            </a:r>
            <a:r>
              <a:rPr lang="en-US" altLang="ko-KR">
                <a:solidFill>
                  <a:schemeClr val="tx1"/>
                </a:solidFill>
              </a:rPr>
              <a:t>focus </a:t>
            </a:r>
            <a:r>
              <a:rPr lang="ko-KR" altLang="en-US">
                <a:solidFill>
                  <a:schemeClr val="tx1"/>
                </a:solidFill>
              </a:rPr>
              <a:t>되게 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marL="800100" lvl="1" indent="-342900">
              <a:buFont typeface="+mj-ea"/>
              <a:buAutoNum type="circleNumDbPlain"/>
            </a:pP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* </a:t>
            </a:r>
            <a:r>
              <a:rPr lang="ko-KR" altLang="en-US">
                <a:solidFill>
                  <a:schemeClr val="tx1"/>
                </a:solidFill>
              </a:rPr>
              <a:t>비밀번호 유효성 처리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1. </a:t>
            </a:r>
            <a:r>
              <a:rPr lang="ko-KR" altLang="en-US">
                <a:solidFill>
                  <a:schemeClr val="tx1"/>
                </a:solidFill>
              </a:rPr>
              <a:t>비밀번호는 영문 </a:t>
            </a:r>
            <a:r>
              <a:rPr lang="en-US" altLang="ko-KR">
                <a:solidFill>
                  <a:schemeClr val="tx1"/>
                </a:solidFill>
              </a:rPr>
              <a:t>+ </a:t>
            </a:r>
            <a:r>
              <a:rPr lang="ko-KR" altLang="en-US">
                <a:solidFill>
                  <a:schemeClr val="tx1"/>
                </a:solidFill>
              </a:rPr>
              <a:t>숫자 </a:t>
            </a:r>
            <a:r>
              <a:rPr lang="en-US" altLang="ko-KR">
                <a:solidFill>
                  <a:schemeClr val="tx1"/>
                </a:solidFill>
              </a:rPr>
              <a:t>+ </a:t>
            </a:r>
            <a:r>
              <a:rPr lang="ko-KR" altLang="en-US">
                <a:solidFill>
                  <a:schemeClr val="tx1"/>
                </a:solidFill>
              </a:rPr>
              <a:t>특수문자 조합의 </a:t>
            </a:r>
            <a:r>
              <a:rPr lang="en-US" altLang="ko-KR">
                <a:solidFill>
                  <a:schemeClr val="tx1"/>
                </a:solidFill>
              </a:rPr>
              <a:t>6</a:t>
            </a:r>
            <a:r>
              <a:rPr lang="ko-KR" altLang="en-US">
                <a:solidFill>
                  <a:schemeClr val="tx1"/>
                </a:solidFill>
              </a:rPr>
              <a:t>자 이상이어야 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r>
              <a:rPr lang="en-US" altLang="ko-KR">
                <a:solidFill>
                  <a:schemeClr val="tx1"/>
                </a:solidFill>
              </a:rPr>
              <a:t>2. </a:t>
            </a:r>
            <a:r>
              <a:rPr lang="ko-KR" altLang="en-US">
                <a:solidFill>
                  <a:schemeClr val="tx1"/>
                </a:solidFill>
              </a:rPr>
              <a:t>비밀번호를 입력 후 비밀번호 입력 텍스트에서 마우스가 벗어났을 때 유효성 처리를 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>
                <a:solidFill>
                  <a:schemeClr val="tx1"/>
                </a:solidFill>
              </a:rPr>
              <a:t>유효성 처리 내용에 어긋나는 경우 경고메시지를 보여준다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>
                <a:solidFill>
                  <a:schemeClr val="tx1"/>
                </a:solidFill>
              </a:rPr>
              <a:t>입력된 비밀번호를 지우고 커서를 아이디 텍스트 창에 자동으로 </a:t>
            </a:r>
            <a:r>
              <a:rPr lang="en-US" altLang="ko-KR">
                <a:solidFill>
                  <a:schemeClr val="tx1"/>
                </a:solidFill>
              </a:rPr>
              <a:t>focus </a:t>
            </a:r>
            <a:r>
              <a:rPr lang="ko-KR" altLang="en-US">
                <a:solidFill>
                  <a:schemeClr val="tx1"/>
                </a:solidFill>
              </a:rPr>
              <a:t>되게 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lvl="1"/>
            <a:endParaRPr lang="en-US" altLang="ko-KR">
              <a:solidFill>
                <a:schemeClr val="tx1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endParaRPr lang="en-US" altLang="ko-KR">
              <a:solidFill>
                <a:schemeClr val="tx1"/>
              </a:solidFill>
            </a:endParaRPr>
          </a:p>
          <a:p>
            <a:pPr lvl="1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2192000" cy="700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/>
              <a:t>2) </a:t>
            </a:r>
            <a:r>
              <a:rPr lang="ko-KR" altLang="en-US" sz="2000"/>
              <a:t>유효성 처리내용</a:t>
            </a:r>
          </a:p>
        </p:txBody>
      </p:sp>
    </p:spTree>
    <p:extLst>
      <p:ext uri="{BB962C8B-B14F-4D97-AF65-F5344CB8AC3E}">
        <p14:creationId xmlns:p14="http://schemas.microsoft.com/office/powerpoint/2010/main" val="415583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130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정인호</dc:creator>
  <cp:lastModifiedBy>정인호</cp:lastModifiedBy>
  <cp:revision>6</cp:revision>
  <dcterms:created xsi:type="dcterms:W3CDTF">2017-06-15T06:30:30Z</dcterms:created>
  <dcterms:modified xsi:type="dcterms:W3CDTF">2017-06-15T08:51:21Z</dcterms:modified>
</cp:coreProperties>
</file>