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90600" y="389160"/>
            <a:ext cx="2033280" cy="3916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037200"/>
            <a:ext cx="9143280" cy="82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500400" y="6285240"/>
            <a:ext cx="1619280" cy="31176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86600" y="2655360"/>
            <a:ext cx="7886160" cy="84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7000"/>
          </a:bodyPr>
          <a:p>
            <a:pPr>
              <a:lnSpc>
                <a:spcPct val="90000"/>
              </a:lnSpc>
            </a:pPr>
            <a:r>
              <a:rPr b="1" lang="en-GB" sz="4700" spc="-1" strike="noStrike">
                <a:solidFill>
                  <a:srgbClr val="00303c"/>
                </a:solidFill>
                <a:latin typeface="Georgia"/>
              </a:rPr>
              <a:t>Laser/ Robot Remote Size Reduction</a:t>
            </a:r>
            <a:endParaRPr b="0" lang="en-GB" sz="47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28280" y="599904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4E4D70DB-CE65-4424-B1AC-96553E441814}" type="datetime">
              <a:rPr b="1" lang="en-GB" sz="1200" spc="-1" strike="noStrike">
                <a:solidFill>
                  <a:srgbClr val="00313c"/>
                </a:solidFill>
                <a:latin typeface="Arial"/>
              </a:rPr>
              <a:t>11/06/19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786600" y="3865680"/>
            <a:ext cx="753372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303c"/>
                </a:solidFill>
                <a:latin typeface="Georgia"/>
                <a:ea typeface="DejaVu Sans"/>
              </a:rPr>
              <a:t>Nuclear Robotics Workshop</a:t>
            </a:r>
            <a:endParaRPr b="0" lang="en-GB" sz="28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77600" y="691200"/>
            <a:ext cx="7886160" cy="8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00303c"/>
                </a:solidFill>
                <a:latin typeface="Georgia"/>
              </a:rPr>
              <a:t>Background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77600" y="15768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Significant amount of post-operational items that require processing before disposal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Baseline methods (largely manual processing) are viewed as costly, slow and high risk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Considerable development of innovative techniques to process the waste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Remote size reduction viewed as meeting the three criteria of speed, cost and safety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77600" y="691200"/>
            <a:ext cx="7886160" cy="8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00303c"/>
                </a:solidFill>
                <a:latin typeface="Georgia"/>
              </a:rPr>
              <a:t>The Laser Cutting Demonstrator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905400" y="1537920"/>
            <a:ext cx="6637680" cy="377424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77600" y="691200"/>
            <a:ext cx="7886160" cy="8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00303c"/>
                </a:solidFill>
                <a:latin typeface="Georgia"/>
              </a:rPr>
              <a:t>Task / Environment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77600" y="15768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System is required to size reduce the item in line with the pre-determined cutting plan and to transfer the cut pieces into the waste drum without direct operator intervention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It needs to be able to cut significantly contaminated items 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It is intended to decontaminate the containment and hardware after each operation, however the area is likely to become contaminated and operator entry carries some risk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Not intended to remove items for planned maintenance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77600" y="691200"/>
            <a:ext cx="7886160" cy="8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00303c"/>
                </a:solidFill>
                <a:latin typeface="Georgia"/>
              </a:rPr>
              <a:t>Use of automation/ Technology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77600" y="15768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Item scanned prior to import to allow clamping to be optimised and cut path to be developed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From the scan a cut path is developed and verified, and uploaded to the main system.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Process is software controlled thereafter, through a set of sequences, various levels of automation possible from ‘press and go’ to step through of each sequence.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Laser safety system software based, uses a mixture of active and passive guarding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1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77600" y="691200"/>
            <a:ext cx="7886160" cy="80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>
              <a:lnSpc>
                <a:spcPct val="90000"/>
              </a:lnSpc>
            </a:pPr>
            <a:r>
              <a:rPr b="1" lang="en-GB" sz="3000" spc="-1" strike="noStrike">
                <a:solidFill>
                  <a:srgbClr val="00303c"/>
                </a:solidFill>
                <a:latin typeface="Georgia"/>
              </a:rPr>
              <a:t>Key Hazards and Management Strategies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77600" y="157680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Radioactive material being released outside the facility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Managed through the provision of robust containment, and eliminating and managing the challenges to that containment (low reliance on software)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Conflict between operators and robots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Managed via the use of access control and robot maintenance modes (no access during normal operations)</a:t>
            </a:r>
            <a:endParaRPr b="0" lang="en-GB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Laser radiation hazard</a:t>
            </a:r>
            <a:endParaRPr b="0" lang="en-GB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303c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303c"/>
                </a:solidFill>
                <a:latin typeface="Arial"/>
                <a:ea typeface="DejaVu Sans"/>
              </a:rPr>
              <a:t>Managed via the use of active and passive guarding systems (software based)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ransition spd="slow">
    <p:fade/>
  </p:transition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8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8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3c"/>
      </a:dk2>
      <a:lt2>
        <a:srgbClr val="9d968d"/>
      </a:lt2>
      <a:accent1>
        <a:srgbClr val="00afd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71b2f"/>
      </a:hlink>
      <a:folHlink>
        <a:srgbClr val="5c06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03c"/>
      </a:dk2>
      <a:lt2>
        <a:srgbClr val="9d968d"/>
      </a:lt2>
      <a:accent1>
        <a:srgbClr val="00afd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71b2f"/>
      </a:hlink>
      <a:folHlink>
        <a:srgbClr val="5c06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Sellafield New Style PPT_v2</Template>
  <TotalTime>462</TotalTime>
  <Application>LibreOffice/6.2.3.2$Linux_X86_64 LibreOffice_project/20$Build-2</Application>
  <Words>308</Words>
  <Paragraphs>27</Paragraphs>
  <Company>SSA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2019-04-10T12:10:09Z</dcterms:created>
  <dc:creator>Melia, Andy G (SL)</dc:creator>
  <dc:description/>
  <dc:language>en-GB</dc:language>
  <cp:lastModifiedBy/>
  <dcterms:modified xsi:type="dcterms:W3CDTF">2019-06-11T15:44:29Z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SSA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