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305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95" d="100"/>
          <a:sy n="95" d="100"/>
        </p:scale>
        <p:origin x="206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967809F7-7B82-47FF-A2B0-F489B27ABD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6763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7568D7F6-7BF1-4F02-BF4D-6B90BF02D061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5AF7F01-8372-4E03-8615-03877A278565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6D1A7DF-2AD5-4986-ACEF-82A2D331EB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41A3342C-6827-4D35-9501-D476D38C95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700"/>
            <a:ext cx="122062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49B27DCF-5E87-4842-8D0A-43CB417B1260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A62D2F9-1C6F-48C9-ACB7-5FD9A810DCBB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8D958E5A-09F5-4F1F-A80C-0907171477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88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2868B37F-FD23-4CFB-B740-E458550E4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12700"/>
            <a:ext cx="12236451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7AEA267F-226C-45F1-A78A-41729C66AD0D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E996CCE-86AD-4C21-A96B-B8157B012C60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A156BCFC-2A01-47B7-A27C-3B3EC9EAD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7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5BDD7BEB-50E0-4663-8BB3-36DA3E441E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2700"/>
            <a:ext cx="12214226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20AE65F6-5575-497B-9A9C-06984F56724F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918DD66-CD2C-4BCC-AAC7-230BE5A9A3F4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AE78D705-C52F-4854-B17D-ADC63301D4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54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ABB5A958-C9E8-412B-A9E9-C3B245BC7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12212638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208C6F4E-4F52-4D78-8860-EA60F07AE1E8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BE18FA0-2DE4-4739-B7FF-6CF175100ABE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A2972F73-1F25-4AB2-A033-4E06ABA18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33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3EB5E94B-8676-4A48-AB48-47EA0BFF61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12700"/>
            <a:ext cx="12214225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40CBA7A8-58BE-4B2C-B160-C8676E75BDD6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BA85E5F-F50B-4B9D-A192-3DA31DD02F06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E72EF0AB-0253-4FBF-A362-09747ACFA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4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ustom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C941EEC1-2A92-46F8-8074-FA4BC1555204}"/>
              </a:ext>
            </a:extLst>
          </p:cNvPr>
          <p:cNvSpPr/>
          <p:nvPr userDrawn="1"/>
        </p:nvSpPr>
        <p:spPr>
          <a:xfrm>
            <a:off x="-19050" y="2886075"/>
            <a:ext cx="12215813" cy="3979863"/>
          </a:xfrm>
          <a:custGeom>
            <a:avLst/>
            <a:gdLst>
              <a:gd name="connsiteX0" fmla="*/ 0 w 12260826"/>
              <a:gd name="connsiteY0" fmla="*/ 0 h 5270090"/>
              <a:gd name="connsiteX1" fmla="*/ 12260826 w 12260826"/>
              <a:gd name="connsiteY1" fmla="*/ 4817806 h 5270090"/>
              <a:gd name="connsiteX2" fmla="*/ 12260826 w 12260826"/>
              <a:gd name="connsiteY2" fmla="*/ 5270090 h 5270090"/>
              <a:gd name="connsiteX3" fmla="*/ 29497 w 12260826"/>
              <a:gd name="connsiteY3" fmla="*/ 5270090 h 5270090"/>
              <a:gd name="connsiteX4" fmla="*/ 0 w 12260826"/>
              <a:gd name="connsiteY4" fmla="*/ 0 h 5270090"/>
              <a:gd name="connsiteX0" fmla="*/ 7935 w 12231329"/>
              <a:gd name="connsiteY0" fmla="*/ 0 h 5254048"/>
              <a:gd name="connsiteX1" fmla="*/ 12231329 w 12231329"/>
              <a:gd name="connsiteY1" fmla="*/ 4801764 h 5254048"/>
              <a:gd name="connsiteX2" fmla="*/ 12231329 w 12231329"/>
              <a:gd name="connsiteY2" fmla="*/ 5254048 h 5254048"/>
              <a:gd name="connsiteX3" fmla="*/ 0 w 12231329"/>
              <a:gd name="connsiteY3" fmla="*/ 5254048 h 5254048"/>
              <a:gd name="connsiteX4" fmla="*/ 7935 w 12231329"/>
              <a:gd name="connsiteY4" fmla="*/ 0 h 5254048"/>
              <a:gd name="connsiteX0" fmla="*/ 0 w 12223394"/>
              <a:gd name="connsiteY0" fmla="*/ 0 h 5259395"/>
              <a:gd name="connsiteX1" fmla="*/ 12223394 w 12223394"/>
              <a:gd name="connsiteY1" fmla="*/ 4801764 h 5259395"/>
              <a:gd name="connsiteX2" fmla="*/ 12223394 w 12223394"/>
              <a:gd name="connsiteY2" fmla="*/ 5254048 h 5259395"/>
              <a:gd name="connsiteX3" fmla="*/ 72276 w 12223394"/>
              <a:gd name="connsiteY3" fmla="*/ 5259395 h 5259395"/>
              <a:gd name="connsiteX4" fmla="*/ 0 w 12223394"/>
              <a:gd name="connsiteY4" fmla="*/ 0 h 5259395"/>
              <a:gd name="connsiteX0" fmla="*/ 0 w 12223394"/>
              <a:gd name="connsiteY0" fmla="*/ 0 h 5264743"/>
              <a:gd name="connsiteX1" fmla="*/ 12223394 w 12223394"/>
              <a:gd name="connsiteY1" fmla="*/ 4801764 h 5264743"/>
              <a:gd name="connsiteX2" fmla="*/ 12223394 w 12223394"/>
              <a:gd name="connsiteY2" fmla="*/ 5254048 h 5264743"/>
              <a:gd name="connsiteX3" fmla="*/ 8107 w 12223394"/>
              <a:gd name="connsiteY3" fmla="*/ 5264743 h 5264743"/>
              <a:gd name="connsiteX4" fmla="*/ 0 w 12223394"/>
              <a:gd name="connsiteY4" fmla="*/ 0 h 5264743"/>
              <a:gd name="connsiteX0" fmla="*/ 0 w 12223394"/>
              <a:gd name="connsiteY0" fmla="*/ 0 h 5254048"/>
              <a:gd name="connsiteX1" fmla="*/ 12223394 w 12223394"/>
              <a:gd name="connsiteY1" fmla="*/ 4801764 h 5254048"/>
              <a:gd name="connsiteX2" fmla="*/ 12223394 w 12223394"/>
              <a:gd name="connsiteY2" fmla="*/ 5254048 h 5254048"/>
              <a:gd name="connsiteX3" fmla="*/ 8107 w 12223394"/>
              <a:gd name="connsiteY3" fmla="*/ 5238006 h 5254048"/>
              <a:gd name="connsiteX4" fmla="*/ 0 w 12223394"/>
              <a:gd name="connsiteY4" fmla="*/ 0 h 5254048"/>
              <a:gd name="connsiteX0" fmla="*/ 0 w 12223394"/>
              <a:gd name="connsiteY0" fmla="*/ 0 h 4841452"/>
              <a:gd name="connsiteX1" fmla="*/ 12223394 w 12223394"/>
              <a:gd name="connsiteY1" fmla="*/ 4389168 h 4841452"/>
              <a:gd name="connsiteX2" fmla="*/ 12223394 w 12223394"/>
              <a:gd name="connsiteY2" fmla="*/ 4841452 h 4841452"/>
              <a:gd name="connsiteX3" fmla="*/ 8107 w 12223394"/>
              <a:gd name="connsiteY3" fmla="*/ 4825410 h 4841452"/>
              <a:gd name="connsiteX4" fmla="*/ 0 w 12223394"/>
              <a:gd name="connsiteY4" fmla="*/ 0 h 4841452"/>
              <a:gd name="connsiteX0" fmla="*/ 3585 w 12215828"/>
              <a:gd name="connsiteY0" fmla="*/ 0 h 4629579"/>
              <a:gd name="connsiteX1" fmla="*/ 12215828 w 12215828"/>
              <a:gd name="connsiteY1" fmla="*/ 4177295 h 4629579"/>
              <a:gd name="connsiteX2" fmla="*/ 12215828 w 12215828"/>
              <a:gd name="connsiteY2" fmla="*/ 4629579 h 4629579"/>
              <a:gd name="connsiteX3" fmla="*/ 541 w 12215828"/>
              <a:gd name="connsiteY3" fmla="*/ 4613537 h 4629579"/>
              <a:gd name="connsiteX4" fmla="*/ 3585 w 12215828"/>
              <a:gd name="connsiteY4" fmla="*/ 0 h 4629579"/>
              <a:gd name="connsiteX0" fmla="*/ 3585 w 12215828"/>
              <a:gd name="connsiteY0" fmla="*/ 0 h 4685336"/>
              <a:gd name="connsiteX1" fmla="*/ 12215828 w 12215828"/>
              <a:gd name="connsiteY1" fmla="*/ 4233052 h 4685336"/>
              <a:gd name="connsiteX2" fmla="*/ 12215828 w 12215828"/>
              <a:gd name="connsiteY2" fmla="*/ 4685336 h 4685336"/>
              <a:gd name="connsiteX3" fmla="*/ 541 w 12215828"/>
              <a:gd name="connsiteY3" fmla="*/ 4669294 h 4685336"/>
              <a:gd name="connsiteX4" fmla="*/ 3585 w 12215828"/>
              <a:gd name="connsiteY4" fmla="*/ 0 h 4685336"/>
              <a:gd name="connsiteX0" fmla="*/ 3585 w 12249282"/>
              <a:gd name="connsiteY0" fmla="*/ 0 h 4685336"/>
              <a:gd name="connsiteX1" fmla="*/ 12249282 w 12249282"/>
              <a:gd name="connsiteY1" fmla="*/ 3842759 h 4685336"/>
              <a:gd name="connsiteX2" fmla="*/ 12215828 w 12249282"/>
              <a:gd name="connsiteY2" fmla="*/ 4685336 h 4685336"/>
              <a:gd name="connsiteX3" fmla="*/ 541 w 12249282"/>
              <a:gd name="connsiteY3" fmla="*/ 4669294 h 4685336"/>
              <a:gd name="connsiteX4" fmla="*/ 3585 w 12249282"/>
              <a:gd name="connsiteY4" fmla="*/ 0 h 4685336"/>
              <a:gd name="connsiteX0" fmla="*/ 0 w 12279151"/>
              <a:gd name="connsiteY0" fmla="*/ 0 h 4573823"/>
              <a:gd name="connsiteX1" fmla="*/ 12279151 w 12279151"/>
              <a:gd name="connsiteY1" fmla="*/ 3731246 h 4573823"/>
              <a:gd name="connsiteX2" fmla="*/ 12245697 w 12279151"/>
              <a:gd name="connsiteY2" fmla="*/ 4573823 h 4573823"/>
              <a:gd name="connsiteX3" fmla="*/ 30410 w 12279151"/>
              <a:gd name="connsiteY3" fmla="*/ 4557781 h 4573823"/>
              <a:gd name="connsiteX4" fmla="*/ 0 w 12279151"/>
              <a:gd name="connsiteY4" fmla="*/ 0 h 4573823"/>
              <a:gd name="connsiteX0" fmla="*/ 0 w 12346058"/>
              <a:gd name="connsiteY0" fmla="*/ 0 h 4573823"/>
              <a:gd name="connsiteX1" fmla="*/ 12346058 w 12346058"/>
              <a:gd name="connsiteY1" fmla="*/ 3541675 h 4573823"/>
              <a:gd name="connsiteX2" fmla="*/ 12245697 w 12346058"/>
              <a:gd name="connsiteY2" fmla="*/ 4573823 h 4573823"/>
              <a:gd name="connsiteX3" fmla="*/ 30410 w 12346058"/>
              <a:gd name="connsiteY3" fmla="*/ 4557781 h 4573823"/>
              <a:gd name="connsiteX4" fmla="*/ 0 w 12346058"/>
              <a:gd name="connsiteY4" fmla="*/ 0 h 4573823"/>
              <a:gd name="connsiteX0" fmla="*/ 0 w 12245697"/>
              <a:gd name="connsiteY0" fmla="*/ 0 h 4573823"/>
              <a:gd name="connsiteX1" fmla="*/ 12211379 w 12245697"/>
              <a:gd name="connsiteY1" fmla="*/ 3492056 h 4573823"/>
              <a:gd name="connsiteX2" fmla="*/ 12245697 w 12245697"/>
              <a:gd name="connsiteY2" fmla="*/ 4573823 h 4573823"/>
              <a:gd name="connsiteX3" fmla="*/ 30410 w 12245697"/>
              <a:gd name="connsiteY3" fmla="*/ 4557781 h 4573823"/>
              <a:gd name="connsiteX4" fmla="*/ 0 w 12245697"/>
              <a:gd name="connsiteY4" fmla="*/ 0 h 4573823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756600 w 12211379"/>
              <a:gd name="connsiteY2" fmla="*/ 4020930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1827484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31293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11379"/>
              <a:gd name="connsiteY0" fmla="*/ 0 h 4557781"/>
              <a:gd name="connsiteX1" fmla="*/ 12211379 w 12211379"/>
              <a:gd name="connsiteY1" fmla="*/ 3492056 h 4557781"/>
              <a:gd name="connsiteX2" fmla="*/ 12210257 w 12211379"/>
              <a:gd name="connsiteY2" fmla="*/ 4541341 h 4557781"/>
              <a:gd name="connsiteX3" fmla="*/ 30410 w 12211379"/>
              <a:gd name="connsiteY3" fmla="*/ 4557781 h 4557781"/>
              <a:gd name="connsiteX4" fmla="*/ 0 w 12211379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0257 w 12221427"/>
              <a:gd name="connsiteY2" fmla="*/ 4541341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30410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25696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57781"/>
              <a:gd name="connsiteX1" fmla="*/ 12221427 w 12221427"/>
              <a:gd name="connsiteY1" fmla="*/ 3502104 h 4557781"/>
              <a:gd name="connsiteX2" fmla="*/ 12219684 w 12221427"/>
              <a:gd name="connsiteY2" fmla="*/ 4546055 h 4557781"/>
              <a:gd name="connsiteX3" fmla="*/ 16269 w 12221427"/>
              <a:gd name="connsiteY3" fmla="*/ 4557781 h 4557781"/>
              <a:gd name="connsiteX4" fmla="*/ 0 w 12221427"/>
              <a:gd name="connsiteY4" fmla="*/ 0 h 4557781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9684 w 12221427"/>
              <a:gd name="connsiteY2" fmla="*/ 4546055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1599482 w 12221427"/>
              <a:gd name="connsiteY2" fmla="*/ 4021269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0 w 12221427"/>
              <a:gd name="connsiteY0" fmla="*/ 0 h 4562495"/>
              <a:gd name="connsiteX1" fmla="*/ 12221427 w 12221427"/>
              <a:gd name="connsiteY1" fmla="*/ 3502104 h 4562495"/>
              <a:gd name="connsiteX2" fmla="*/ 12211733 w 12221427"/>
              <a:gd name="connsiteY2" fmla="*/ 4530152 h 4562495"/>
              <a:gd name="connsiteX3" fmla="*/ 6842 w 12221427"/>
              <a:gd name="connsiteY3" fmla="*/ 4562495 h 4562495"/>
              <a:gd name="connsiteX4" fmla="*/ 0 w 12221427"/>
              <a:gd name="connsiteY4" fmla="*/ 0 h 4562495"/>
              <a:gd name="connsiteX0" fmla="*/ 33052 w 12214722"/>
              <a:gd name="connsiteY0" fmla="*/ 0 h 4546593"/>
              <a:gd name="connsiteX1" fmla="*/ 12214722 w 12214722"/>
              <a:gd name="connsiteY1" fmla="*/ 3486202 h 4546593"/>
              <a:gd name="connsiteX2" fmla="*/ 12205028 w 12214722"/>
              <a:gd name="connsiteY2" fmla="*/ 4514250 h 4546593"/>
              <a:gd name="connsiteX3" fmla="*/ 137 w 12214722"/>
              <a:gd name="connsiteY3" fmla="*/ 4546593 h 4546593"/>
              <a:gd name="connsiteX4" fmla="*/ 33052 w 12214722"/>
              <a:gd name="connsiteY4" fmla="*/ 0 h 4546593"/>
              <a:gd name="connsiteX0" fmla="*/ 25134 w 12214755"/>
              <a:gd name="connsiteY0" fmla="*/ 0 h 4538641"/>
              <a:gd name="connsiteX1" fmla="*/ 12214755 w 12214755"/>
              <a:gd name="connsiteY1" fmla="*/ 3478250 h 4538641"/>
              <a:gd name="connsiteX2" fmla="*/ 12205061 w 12214755"/>
              <a:gd name="connsiteY2" fmla="*/ 4506298 h 4538641"/>
              <a:gd name="connsiteX3" fmla="*/ 170 w 12214755"/>
              <a:gd name="connsiteY3" fmla="*/ 4538641 h 4538641"/>
              <a:gd name="connsiteX4" fmla="*/ 25134 w 12214755"/>
              <a:gd name="connsiteY4" fmla="*/ 0 h 4538641"/>
              <a:gd name="connsiteX0" fmla="*/ 9400 w 12214923"/>
              <a:gd name="connsiteY0" fmla="*/ 0 h 4530690"/>
              <a:gd name="connsiteX1" fmla="*/ 12214923 w 12214923"/>
              <a:gd name="connsiteY1" fmla="*/ 3470299 h 4530690"/>
              <a:gd name="connsiteX2" fmla="*/ 12205229 w 12214923"/>
              <a:gd name="connsiteY2" fmla="*/ 4498347 h 4530690"/>
              <a:gd name="connsiteX3" fmla="*/ 338 w 12214923"/>
              <a:gd name="connsiteY3" fmla="*/ 4530690 h 4530690"/>
              <a:gd name="connsiteX4" fmla="*/ 9400 w 12214923"/>
              <a:gd name="connsiteY4" fmla="*/ 0 h 4530690"/>
              <a:gd name="connsiteX0" fmla="*/ 0 w 12205523"/>
              <a:gd name="connsiteY0" fmla="*/ 0 h 4498347"/>
              <a:gd name="connsiteX1" fmla="*/ 12205523 w 12205523"/>
              <a:gd name="connsiteY1" fmla="*/ 3470299 h 4498347"/>
              <a:gd name="connsiteX2" fmla="*/ 12195829 w 12205523"/>
              <a:gd name="connsiteY2" fmla="*/ 4498347 h 4498347"/>
              <a:gd name="connsiteX3" fmla="*/ 285136 w 12205523"/>
              <a:gd name="connsiteY3" fmla="*/ 4268297 h 4498347"/>
              <a:gd name="connsiteX4" fmla="*/ 0 w 12205523"/>
              <a:gd name="connsiteY4" fmla="*/ 0 h 4498347"/>
              <a:gd name="connsiteX0" fmla="*/ 0 w 12205523"/>
              <a:gd name="connsiteY0" fmla="*/ 0 h 4506836"/>
              <a:gd name="connsiteX1" fmla="*/ 12205523 w 12205523"/>
              <a:gd name="connsiteY1" fmla="*/ 3470299 h 4506836"/>
              <a:gd name="connsiteX2" fmla="*/ 12195829 w 12205523"/>
              <a:gd name="connsiteY2" fmla="*/ 4498347 h 4506836"/>
              <a:gd name="connsiteX3" fmla="*/ 6841 w 12205523"/>
              <a:gd name="connsiteY3" fmla="*/ 4506836 h 4506836"/>
              <a:gd name="connsiteX4" fmla="*/ 0 w 12205523"/>
              <a:gd name="connsiteY4" fmla="*/ 0 h 4506836"/>
              <a:gd name="connsiteX0" fmla="*/ 0 w 12205523"/>
              <a:gd name="connsiteY0" fmla="*/ 0 h 4511047"/>
              <a:gd name="connsiteX1" fmla="*/ 12205523 w 12205523"/>
              <a:gd name="connsiteY1" fmla="*/ 3470299 h 4511047"/>
              <a:gd name="connsiteX2" fmla="*/ 12202179 w 12205523"/>
              <a:gd name="connsiteY2" fmla="*/ 4511047 h 4511047"/>
              <a:gd name="connsiteX3" fmla="*/ 6841 w 12205523"/>
              <a:gd name="connsiteY3" fmla="*/ 4506836 h 4511047"/>
              <a:gd name="connsiteX4" fmla="*/ 0 w 12205523"/>
              <a:gd name="connsiteY4" fmla="*/ 0 h 4511047"/>
              <a:gd name="connsiteX0" fmla="*/ 0 w 12216156"/>
              <a:gd name="connsiteY0" fmla="*/ 0 h 3958154"/>
              <a:gd name="connsiteX1" fmla="*/ 12216156 w 12216156"/>
              <a:gd name="connsiteY1" fmla="*/ 2917406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58154"/>
              <a:gd name="connsiteX1" fmla="*/ 12216156 w 12216156"/>
              <a:gd name="connsiteY1" fmla="*/ 2715387 h 3958154"/>
              <a:gd name="connsiteX2" fmla="*/ 12212812 w 12216156"/>
              <a:gd name="connsiteY2" fmla="*/ 3958154 h 3958154"/>
              <a:gd name="connsiteX3" fmla="*/ 17474 w 12216156"/>
              <a:gd name="connsiteY3" fmla="*/ 3953943 h 3958154"/>
              <a:gd name="connsiteX4" fmla="*/ 0 w 12216156"/>
              <a:gd name="connsiteY4" fmla="*/ 0 h 3958154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736652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  <a:gd name="connsiteX0" fmla="*/ 0 w 12216156"/>
              <a:gd name="connsiteY0" fmla="*/ 0 h 3979419"/>
              <a:gd name="connsiteX1" fmla="*/ 12216156 w 12216156"/>
              <a:gd name="connsiteY1" fmla="*/ 2332614 h 3979419"/>
              <a:gd name="connsiteX2" fmla="*/ 12212812 w 12216156"/>
              <a:gd name="connsiteY2" fmla="*/ 3979419 h 3979419"/>
              <a:gd name="connsiteX3" fmla="*/ 17474 w 12216156"/>
              <a:gd name="connsiteY3" fmla="*/ 3975208 h 3979419"/>
              <a:gd name="connsiteX4" fmla="*/ 0 w 12216156"/>
              <a:gd name="connsiteY4" fmla="*/ 0 h 39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156" h="3979419">
                <a:moveTo>
                  <a:pt x="0" y="0"/>
                </a:moveTo>
                <a:lnTo>
                  <a:pt x="12216156" y="2332614"/>
                </a:lnTo>
                <a:cubicBezTo>
                  <a:pt x="12212925" y="2675297"/>
                  <a:pt x="12216043" y="3636736"/>
                  <a:pt x="12212812" y="3979419"/>
                </a:cubicBezTo>
                <a:lnTo>
                  <a:pt x="17474" y="3975208"/>
                </a:lnTo>
                <a:cubicBezTo>
                  <a:pt x="14772" y="2220294"/>
                  <a:pt x="2702" y="1754914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1E3613E-FD87-4080-BE3C-98B2C9272B18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8657C1D1-42B0-4705-B9D3-571204E148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-12699"/>
            <a:ext cx="12202079" cy="5246988"/>
          </a:xfrm>
          <a:custGeom>
            <a:avLst/>
            <a:gdLst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5225723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196763"/>
              <a:gd name="connsiteY0" fmla="*/ 0 h 5225723"/>
              <a:gd name="connsiteX1" fmla="*/ 10202575 w 12196763"/>
              <a:gd name="connsiteY1" fmla="*/ 0 h 5225723"/>
              <a:gd name="connsiteX2" fmla="*/ 12196763 w 12196763"/>
              <a:gd name="connsiteY2" fmla="*/ 1994188 h 5225723"/>
              <a:gd name="connsiteX3" fmla="*/ 12196763 w 12196763"/>
              <a:gd name="connsiteY3" fmla="*/ 5225723 h 5225723"/>
              <a:gd name="connsiteX4" fmla="*/ 0 w 12196763"/>
              <a:gd name="connsiteY4" fmla="*/ 2916156 h 5225723"/>
              <a:gd name="connsiteX5" fmla="*/ 0 w 12196763"/>
              <a:gd name="connsiteY5" fmla="*/ 0 h 5225723"/>
              <a:gd name="connsiteX6" fmla="*/ 0 w 12196763"/>
              <a:gd name="connsiteY6" fmla="*/ 0 h 5225723"/>
              <a:gd name="connsiteX0" fmla="*/ 0 w 12202079"/>
              <a:gd name="connsiteY0" fmla="*/ 0 h 5246988"/>
              <a:gd name="connsiteX1" fmla="*/ 10202575 w 12202079"/>
              <a:gd name="connsiteY1" fmla="*/ 0 h 5246988"/>
              <a:gd name="connsiteX2" fmla="*/ 12196763 w 12202079"/>
              <a:gd name="connsiteY2" fmla="*/ 1994188 h 5246988"/>
              <a:gd name="connsiteX3" fmla="*/ 12202079 w 12202079"/>
              <a:gd name="connsiteY3" fmla="*/ 5246988 h 5246988"/>
              <a:gd name="connsiteX4" fmla="*/ 0 w 12202079"/>
              <a:gd name="connsiteY4" fmla="*/ 2916156 h 5246988"/>
              <a:gd name="connsiteX5" fmla="*/ 0 w 12202079"/>
              <a:gd name="connsiteY5" fmla="*/ 0 h 5246988"/>
              <a:gd name="connsiteX6" fmla="*/ 0 w 12202079"/>
              <a:gd name="connsiteY6" fmla="*/ 0 h 52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079" h="5246988">
                <a:moveTo>
                  <a:pt x="0" y="0"/>
                </a:moveTo>
                <a:lnTo>
                  <a:pt x="10202575" y="0"/>
                </a:lnTo>
                <a:lnTo>
                  <a:pt x="12196763" y="1994188"/>
                </a:lnTo>
                <a:lnTo>
                  <a:pt x="12202079" y="5246988"/>
                </a:lnTo>
                <a:lnTo>
                  <a:pt x="0" y="291615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7663" y="3785082"/>
            <a:ext cx="4527320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307662" y="4594103"/>
            <a:ext cx="8734738" cy="1287122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714" y="6050503"/>
            <a:ext cx="7324725" cy="588486"/>
          </a:xfrm>
        </p:spPr>
        <p:txBody>
          <a:bodyPr lIns="0" tIns="0" rIns="0" bIns="0">
            <a:normAutofit/>
          </a:bodyPr>
          <a:lstStyle>
            <a:lvl1pPr>
              <a:defRPr sz="2000" b="1" i="0" baseline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66867" y="1530994"/>
            <a:ext cx="11465690" cy="449198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6868" y="205430"/>
            <a:ext cx="10018853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293570-2E40-40CB-9CD0-24CA7B315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3A89-453B-4EC1-A5FF-4CA97221D3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23B6277-534C-4282-8D93-7EA7C3E7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75420-0235-44C7-9C05-6705A0E4D1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6688" y="265113"/>
            <a:ext cx="8540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Affiliations</a:t>
            </a:r>
            <a:endParaRPr lang="en-US" altLang="en-US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66867" y="1530994"/>
            <a:ext cx="11465690" cy="4491980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BFC5643-0BBF-4667-B28D-ADE513CED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B966A6-3F72-427E-AF6E-88B09382C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A0D6C8C7-8701-4EE0-B22B-1D17BC701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6868" y="205431"/>
            <a:ext cx="10018853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166868" y="1530994"/>
            <a:ext cx="5624603" cy="449198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5980255" y="1530994"/>
            <a:ext cx="5652303" cy="449198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EB51757-3EC5-493D-AA36-7309F062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6300" y="638810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3E31-07C7-4401-A88A-5F76C8A0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AB518B3D-BD9C-4220-8434-B471BF5E1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66868" y="1530994"/>
            <a:ext cx="562460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255" y="1530994"/>
            <a:ext cx="5624603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6868" y="205431"/>
            <a:ext cx="10018853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980255" y="2354906"/>
            <a:ext cx="5624603" cy="3668068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/>
                </a:solidFill>
              </a:defRPr>
            </a:lvl1pPr>
            <a:lvl2pPr marL="457189" marR="0" indent="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/>
                </a:solidFill>
              </a:defRPr>
            </a:lvl2pPr>
            <a:lvl3pPr marL="914377" marR="0" indent="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/>
                </a:solidFill>
              </a:defRPr>
            </a:lvl3pPr>
            <a:lvl4pPr marL="1371566" marR="0" indent="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tx1"/>
                </a:solidFill>
              </a:defRPr>
            </a:lvl4pPr>
            <a:lvl5pPr marL="1828754" marR="0" indent="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166868" y="2354906"/>
            <a:ext cx="5624603" cy="366806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C2E18BC-4E66-4911-BB05-BC3BA17AA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76300" y="638810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FF8E56D-BE75-4F50-8E32-865A21412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360319AC-3C3D-411C-B6AD-84A25EFE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6D62F-2D5F-41BC-A4C6-26AEE074DA11}"/>
              </a:ext>
            </a:extLst>
          </p:cNvPr>
          <p:cNvSpPr/>
          <p:nvPr userDrawn="1"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riangle 6">
            <a:extLst>
              <a:ext uri="{FF2B5EF4-FFF2-40B4-BE49-F238E27FC236}">
                <a16:creationId xmlns:a16="http://schemas.microsoft.com/office/drawing/2014/main" id="{E9831079-9069-4B60-B1B8-603D3E932A5C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A55A8A02-0D9B-4AF1-A6CD-E3CC75CD9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AE800-95D8-454E-977F-C6EE71C20C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8" y="1033463"/>
            <a:ext cx="13430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0" b="1">
                <a:solidFill>
                  <a:srgbClr val="9091B3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10D4B-E4FB-44A3-A5A5-BC27D9DEBA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74338" y="4826000"/>
            <a:ext cx="13414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0" b="1">
                <a:solidFill>
                  <a:srgbClr val="9091B3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”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02E4E-7E9B-4693-93C5-107B8835455F}"/>
              </a:ext>
            </a:extLst>
          </p:cNvPr>
          <p:cNvSpPr txBox="1">
            <a:spLocks/>
          </p:cNvSpPr>
          <p:nvPr userDrawn="1"/>
        </p:nvSpPr>
        <p:spPr>
          <a:xfrm flipH="1">
            <a:off x="776288" y="6357938"/>
            <a:ext cx="4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66479" y="1308009"/>
            <a:ext cx="8853467" cy="39687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/>
          </p:nvPr>
        </p:nvSpPr>
        <p:spPr>
          <a:xfrm>
            <a:off x="1886674" y="5564305"/>
            <a:ext cx="8413078" cy="487362"/>
          </a:xfrm>
        </p:spPr>
        <p:txBody>
          <a:bodyPr>
            <a:noAutofit/>
          </a:bodyPr>
          <a:lstStyle>
            <a:lvl1pPr algn="ctr">
              <a:defRPr sz="2000" b="1">
                <a:solidFill>
                  <a:srgbClr val="9091B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72AB2F8D-CD87-42AA-B5A2-D91F68C9B5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C60A629-53E2-4CAB-89F5-968047781E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9091B3"/>
                </a:solidFill>
              </a:defRPr>
            </a:lvl1pPr>
          </a:lstStyle>
          <a:p>
            <a:pPr>
              <a:defRPr/>
            </a:pPr>
            <a:fld id="{5D2CFB19-C01C-4C09-98B5-583A841BD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4951E-3652-4F42-9681-0C7EFC911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76300" y="638810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99FFFF0-8225-4373-B6B1-6B7E0B903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92F9E4A1-6F4F-4769-A728-E047E98AC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9091B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F77130F-6279-4124-9F74-13B005421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76300" y="638810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9DC5CC-8510-4A66-A8F9-220BD0F0F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A515D872-3140-436F-B563-8FBC73331F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921CD-9DC1-4D2B-8906-28172744857E}"/>
              </a:ext>
            </a:extLst>
          </p:cNvPr>
          <p:cNvSpPr/>
          <p:nvPr userDrawn="1"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E7D83973-08A8-4A25-9110-104A9781CE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6F0B-50C4-4295-A865-A7C7236A282F}"/>
              </a:ext>
            </a:extLst>
          </p:cNvPr>
          <p:cNvSpPr txBox="1">
            <a:spLocks/>
          </p:cNvSpPr>
          <p:nvPr userDrawn="1"/>
        </p:nvSpPr>
        <p:spPr>
          <a:xfrm flipH="1">
            <a:off x="776288" y="6357938"/>
            <a:ext cx="4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9091B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5DEABDC-B079-476A-86FE-5E212DF16E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8EB3500-1AAF-49E1-A7A1-851A8EE6C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091B3"/>
                </a:solidFill>
              </a:defRPr>
            </a:lvl1pPr>
          </a:lstStyle>
          <a:p>
            <a:pPr>
              <a:defRPr/>
            </a:pPr>
            <a:fld id="{CACA4F12-D373-4103-BB4C-0A70D08F68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C02A40E0-EA26-46A5-A49E-207F8DB035A8}"/>
              </a:ext>
            </a:extLst>
          </p:cNvPr>
          <p:cNvSpPr/>
          <p:nvPr userDrawn="1"/>
        </p:nvSpPr>
        <p:spPr>
          <a:xfrm rot="10800000">
            <a:off x="10206038" y="-12700"/>
            <a:ext cx="1992312" cy="1992313"/>
          </a:xfrm>
          <a:custGeom>
            <a:avLst/>
            <a:gdLst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91922 h 1991922"/>
              <a:gd name="connsiteX3" fmla="*/ 0 w 1991783"/>
              <a:gd name="connsiteY3" fmla="*/ 1991922 h 1991922"/>
              <a:gd name="connsiteX0" fmla="*/ 0 w 1991783"/>
              <a:gd name="connsiteY0" fmla="*/ 1991922 h 1991922"/>
              <a:gd name="connsiteX1" fmla="*/ 0 w 1991783"/>
              <a:gd name="connsiteY1" fmla="*/ 0 h 1991922"/>
              <a:gd name="connsiteX2" fmla="*/ 1991783 w 1991783"/>
              <a:gd name="connsiteY2" fmla="*/ 1979222 h 1991922"/>
              <a:gd name="connsiteX3" fmla="*/ 0 w 1991783"/>
              <a:gd name="connsiteY3" fmla="*/ 1991922 h 19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783" h="1991922">
                <a:moveTo>
                  <a:pt x="0" y="1991922"/>
                </a:moveTo>
                <a:lnTo>
                  <a:pt x="0" y="0"/>
                </a:lnTo>
                <a:lnTo>
                  <a:pt x="1991783" y="1979222"/>
                </a:lnTo>
                <a:lnTo>
                  <a:pt x="0" y="19919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7" name="Picture 7">
            <a:extLst>
              <a:ext uri="{FF2B5EF4-FFF2-40B4-BE49-F238E27FC236}">
                <a16:creationId xmlns:a16="http://schemas.microsoft.com/office/drawing/2014/main" id="{0C962FF2-C312-40FE-B4A6-6A9E45B7B2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638" y="190500"/>
            <a:ext cx="692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7CE083-BE7D-4603-B192-D86D4D44E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314450"/>
            <a:ext cx="111506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Title Placeholder 23">
            <a:extLst>
              <a:ext uri="{FF2B5EF4-FFF2-40B4-BE49-F238E27FC236}">
                <a16:creationId xmlns:a16="http://schemas.microsoft.com/office/drawing/2014/main" id="{4CBD7BA9-E826-4501-BBEB-CD97018EA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90500"/>
            <a:ext cx="11150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D101-5473-4860-9570-95447BDBB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" y="6388100"/>
            <a:ext cx="663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 b="1" i="0">
                <a:solidFill>
                  <a:srgbClr val="9091B3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fld id="{2E7B4702-6C24-43F1-AACE-6FFB985BA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572D1E-DED1-4A99-B7A9-70A8CD96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6300" y="6388100"/>
            <a:ext cx="7008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Official - Sensitive - Commercial 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EC9590-A975-409D-A804-1588D61FA3A2}"/>
              </a:ext>
            </a:extLst>
          </p:cNvPr>
          <p:cNvSpPr txBox="1">
            <a:spLocks/>
          </p:cNvSpPr>
          <p:nvPr userDrawn="1"/>
        </p:nvSpPr>
        <p:spPr>
          <a:xfrm flipH="1">
            <a:off x="765175" y="6357938"/>
            <a:ext cx="460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90919C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592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9pPr>
    </p:titleStyle>
    <p:bodyStyle>
      <a:lvl1pPr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56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8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370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8272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ishpathe.com/video/electronic-exhibition-in-rome/query/3056_23" TargetMode="External"/><Relationship Id="rId2" Type="http://schemas.openxmlformats.org/officeDocument/2006/relationships/hyperlink" Target="https://www.britishpathe.com/search/start/1962/end/196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hyperlink" Target="http://www.ccfe.ac.uk/videos.aspx?currVideo=4&amp;currCateg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028C289-AC09-4222-95F5-9B4842FCB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4" y="4549357"/>
            <a:ext cx="7857232" cy="12874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Case Study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4783F784-9F7D-46DA-AE17-E5C0D995BB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7975" y="3744227"/>
            <a:ext cx="4701907" cy="12874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MASCOT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Text Placeholder 3">
            <a:extLst>
              <a:ext uri="{FF2B5EF4-FFF2-40B4-BE49-F238E27FC236}">
                <a16:creationId xmlns:a16="http://schemas.microsoft.com/office/drawing/2014/main" id="{FDE4C287-7020-4945-A2FB-1B9D01134F4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307975" y="6049963"/>
            <a:ext cx="7324725" cy="58896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lack" panose="020B0A04020102020204" pitchFamily="34" charset="0"/>
                <a:cs typeface="Arial" panose="020B0604020202020204" pitchFamily="34" charset="0"/>
              </a:rPr>
              <a:t>Sally Forbes</a:t>
            </a:r>
          </a:p>
          <a:p>
            <a:pPr eaLnBrk="1" hangingPunct="1"/>
            <a:endParaRPr lang="en-US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0FC676-4E9C-44C4-AFBF-43CAAA5B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867" y="946484"/>
            <a:ext cx="11465690" cy="507649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400" b="1" dirty="0"/>
              <a:t>Electronic Exhibition In Rome </a:t>
            </a:r>
            <a:r>
              <a:rPr lang="en-GB" sz="1400" b="1" dirty="0">
                <a:hlinkClick r:id="rId2"/>
              </a:rPr>
              <a:t>1962</a:t>
            </a:r>
            <a:r>
              <a:rPr lang="en-GB" sz="1400" b="1" dirty="0"/>
              <a:t>:    </a:t>
            </a:r>
            <a:r>
              <a:rPr lang="en-GB" sz="1400" u="sng" dirty="0">
                <a:hlinkClick r:id="rId3"/>
              </a:rPr>
              <a:t>https://www.britishpathe.com/video/electronic-exhibition-in-rome/query/3056_23</a:t>
            </a:r>
            <a:endParaRPr lang="en-GB" sz="1400" b="1" dirty="0"/>
          </a:p>
          <a:p>
            <a:pPr>
              <a:spcAft>
                <a:spcPts val="0"/>
              </a:spcAft>
            </a:pPr>
            <a:r>
              <a:rPr lang="en-GB" sz="1400" dirty="0"/>
              <a:t>Remote handling system installing a tile in EFDA-JET’s new “ITER-Like Wall”:    </a:t>
            </a:r>
            <a:r>
              <a:rPr lang="en-GB" sz="14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http://www.ccfe.ac.uk/videos.aspx?currVideo=4&amp;currCateg=0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36ABB-7D29-45B1-898D-7E9408AA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205430"/>
            <a:ext cx="10018853" cy="821265"/>
          </a:xfrm>
        </p:spPr>
        <p:txBody>
          <a:bodyPr/>
          <a:lstStyle/>
          <a:p>
            <a:r>
              <a:rPr lang="en-GB" dirty="0"/>
              <a:t>MASCOT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33C7A-B630-47B9-86FC-79853B4A6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953A89-453B-4EC1-A5FF-4CA97221D39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DBC66-46A6-4505-8814-C9B6752AD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1" y="835026"/>
            <a:ext cx="9173378" cy="45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37188-94C5-46F3-9745-19D46D4C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88" y="1195138"/>
            <a:ext cx="11466512" cy="4827838"/>
          </a:xfrm>
        </p:spPr>
        <p:txBody>
          <a:bodyPr rtlCol="0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What hardware does it have?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bilateral master / slave telerobotic manipulator system with haptic feedback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attached to an articulated boom for positioning</a:t>
            </a:r>
            <a:endParaRPr lang="en-GB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What level of autonomy does it have?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remotely controlled by an operator via control software (computer assisted tele-operation)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software constraints on where arms can move, virtual forces / force scaling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some semi-autonomous/ automatic moves (eg. arms move to “home position”)</a:t>
            </a:r>
            <a:endParaRPr lang="en-GB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What sort of software implements any autonomous functions?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 </a:t>
            </a:r>
            <a:r>
              <a:rPr lang="en-GB" sz="2000" dirty="0"/>
              <a:t>C++ on VX Works</a:t>
            </a:r>
          </a:p>
          <a:p>
            <a:pPr lvl="1"/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Does the level of autonomy require hand-over between the system and a human operator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 yes</a:t>
            </a:r>
          </a:p>
        </p:txBody>
      </p:sp>
      <p:sp>
        <p:nvSpPr>
          <p:cNvPr id="37891" name="Title 2">
            <a:extLst>
              <a:ext uri="{FF2B5EF4-FFF2-40B4-BE49-F238E27FC236}">
                <a16:creationId xmlns:a16="http://schemas.microsoft.com/office/drawing/2014/main" id="{B18D4427-ED1D-4C33-8969-02726E7A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688" y="204788"/>
            <a:ext cx="10018712" cy="741696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 Black" panose="020B0A04020102020204" pitchFamily="34" charset="0"/>
              </a:rPr>
              <a:t>The Robotic System</a:t>
            </a:r>
            <a:endParaRPr lang="en-US" dirty="0"/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EC8389E5-D0C7-49A6-9769-CEDC59C4E4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288B41-8877-47CB-A0CE-4817D08385D2}" type="slidenum"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091B3"/>
                </a:solidFill>
                <a:effectLst/>
                <a:uLnTx/>
                <a:uFillTx/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9091B3"/>
              </a:solidFill>
              <a:effectLst/>
              <a:uLnTx/>
              <a:uFillTx/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37188-94C5-46F3-9745-19D46D4C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88" y="1138990"/>
            <a:ext cx="11466512" cy="5165558"/>
          </a:xfrm>
        </p:spPr>
        <p:txBody>
          <a:bodyPr rtlCol="0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/>
              <a:t>What does the robotic system have to do?</a:t>
            </a:r>
            <a:endParaRPr lang="en-GB" sz="32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carry out inspection, maintenance, repair, removal and replacement of components inside the torus vessel during a shutdown</a:t>
            </a:r>
            <a:endParaRPr lang="en-GB" sz="27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wide range of in-vessel tasks including welding, cutting, bolting, handling and inspection</a:t>
            </a:r>
            <a:endParaRPr lang="en-GB" sz="2700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/>
              <a:t>What materials is the robot handling/manipulating?</a:t>
            </a:r>
            <a:endParaRPr lang="en-GB" sz="32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tools required to carry out the above tasks</a:t>
            </a:r>
            <a:endParaRPr lang="en-GB" sz="27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activated metal components, beryllium tiles (20kg handling capacity)</a:t>
            </a:r>
            <a:endParaRPr lang="en-GB" sz="2700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/>
              <a:t>Will the robot become activated (so, can we remove it from its environment for maintenance or replacement)?</a:t>
            </a:r>
            <a:endParaRPr lang="en-GB" sz="32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potentially contaminated with tritium and beryllium</a:t>
            </a:r>
            <a:endParaRPr lang="en-GB" sz="27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has to be bagged for movement to a contained facility after operation</a:t>
            </a:r>
            <a:endParaRPr lang="en-GB" sz="2700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/>
              <a:t>Are there any other environmental constraints?</a:t>
            </a:r>
            <a:endParaRPr lang="en-GB" sz="32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only used in-vessel during a shutdown periods – vessel has become activated (gamma-rays) and is contaminated with tritium and beryllium dust</a:t>
            </a:r>
            <a:endParaRPr lang="en-GB" sz="2700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sz="2700" dirty="0"/>
              <a:t>do not want to contaminate torus vessel with fluids, polymers, or leave any debris, dropped materials</a:t>
            </a:r>
            <a:endParaRPr lang="en-GB" sz="27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7891" name="Title 2">
            <a:extLst>
              <a:ext uri="{FF2B5EF4-FFF2-40B4-BE49-F238E27FC236}">
                <a16:creationId xmlns:a16="http://schemas.microsoft.com/office/drawing/2014/main" id="{B18D4427-ED1D-4C33-8969-02726E7A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688" y="204788"/>
            <a:ext cx="10018712" cy="934201"/>
          </a:xfrm>
        </p:spPr>
        <p:txBody>
          <a:bodyPr/>
          <a:lstStyle/>
          <a:p>
            <a:r>
              <a:rPr lang="en-GB" b="0" dirty="0"/>
              <a:t>The Task and Environment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EC8389E5-D0C7-49A6-9769-CEDC59C4E4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288B41-8877-47CB-A0CE-4817D08385D2}" type="slidenum"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091B3"/>
                </a:solidFill>
                <a:effectLst/>
                <a:uLnTx/>
                <a:uFillTx/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9091B3"/>
              </a:solidFill>
              <a:effectLst/>
              <a:uLnTx/>
              <a:uFillTx/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37188-94C5-46F3-9745-19D46D4C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88" y="1243264"/>
            <a:ext cx="11466512" cy="4779712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Hazards caused by and mitigated by the robotic system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breach of vessel due to impact (eg. silica window)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during combined manual and remote handling work in-vessel, potential for injury to operator and/or damage to pressurised suit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Hazards of the task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personnel injury hazards on the master end</a:t>
            </a:r>
            <a:endParaRPr lang="en-GB" b="1" dirty="0"/>
          </a:p>
          <a:p>
            <a:r>
              <a:rPr lang="en-GB" dirty="0"/>
              <a:t> 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1" dirty="0"/>
              <a:t>Hazards or challenges caused by the environment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space constraints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control systems remote due to radiation, large amount of wiring in the boom</a:t>
            </a:r>
            <a:endParaRPr lang="en-GB" b="1" dirty="0"/>
          </a:p>
          <a:p>
            <a:pPr marL="798513" lvl="1" indent="-342900">
              <a:buFont typeface="Arial" panose="020B0604020202020204" pitchFamily="34" charset="0"/>
              <a:buChar char="−"/>
            </a:pPr>
            <a:r>
              <a:rPr lang="en-GB" dirty="0"/>
              <a:t>unknown conditions in the tours (erosion, deposition, movement of components)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7891" name="Title 2">
            <a:extLst>
              <a:ext uri="{FF2B5EF4-FFF2-40B4-BE49-F238E27FC236}">
                <a16:creationId xmlns:a16="http://schemas.microsoft.com/office/drawing/2014/main" id="{B18D4427-ED1D-4C33-8969-02726E7A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688" y="204788"/>
            <a:ext cx="10018712" cy="886075"/>
          </a:xfrm>
        </p:spPr>
        <p:txBody>
          <a:bodyPr/>
          <a:lstStyle/>
          <a:p>
            <a:r>
              <a:rPr lang="en-GB" b="0" dirty="0"/>
              <a:t>Key Hazards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EC8389E5-D0C7-49A6-9769-CEDC59C4E4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288B41-8877-47CB-A0CE-4817D08385D2}" type="slidenum"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091B3"/>
                </a:solidFill>
                <a:effectLst/>
                <a:uLnTx/>
                <a:uFillTx/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9091B3"/>
              </a:solidFill>
              <a:effectLst/>
              <a:uLnTx/>
              <a:uFillTx/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9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2F56"/>
      </a:dk1>
      <a:lt1>
        <a:srgbClr val="FFFFFF"/>
      </a:lt1>
      <a:dk2>
        <a:srgbClr val="000000"/>
      </a:dk2>
      <a:lt2>
        <a:srgbClr val="D1D2D3"/>
      </a:lt2>
      <a:accent1>
        <a:srgbClr val="002F56"/>
      </a:accent1>
      <a:accent2>
        <a:srgbClr val="F6D34D"/>
      </a:accent2>
      <a:accent3>
        <a:srgbClr val="006F45"/>
      </a:accent3>
      <a:accent4>
        <a:srgbClr val="0082CA"/>
      </a:accent4>
      <a:accent5>
        <a:srgbClr val="C9242C"/>
      </a:accent5>
      <a:accent6>
        <a:srgbClr val="808283"/>
      </a:accent6>
      <a:hlink>
        <a:srgbClr val="002F56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2" id="{A91B6F11-F28B-3645-974B-3C6C4F75442A}" vid="{BB82078F-5EBB-014B-AD18-E9A65C103E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194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1_Office Theme</vt:lpstr>
      <vt:lpstr>Case Study</vt:lpstr>
      <vt:lpstr>MASCOT</vt:lpstr>
      <vt:lpstr>The Robotic System</vt:lpstr>
      <vt:lpstr>The Task and Environment</vt:lpstr>
      <vt:lpstr>Key Hazards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Sally</dc:creator>
  <cp:lastModifiedBy>Forbes, Sally</cp:lastModifiedBy>
  <cp:revision>181</cp:revision>
  <dcterms:created xsi:type="dcterms:W3CDTF">2018-09-21T11:46:03Z</dcterms:created>
  <dcterms:modified xsi:type="dcterms:W3CDTF">2019-04-10T12:16:59Z</dcterms:modified>
</cp:coreProperties>
</file>