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23" d="100"/>
          <a:sy n="123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7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9A1A-B28C-C946-85AD-FCDFDCF1104E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6DA0-523F-6E47-9658-527FE318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C93F-8630-CE42-B12D-41D060278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3578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프리미엄 원두커피 </a:t>
            </a:r>
            <a:br>
              <a:rPr lang="en-US" altLang="ko-KR" sz="4800" dirty="0"/>
            </a:br>
            <a:r>
              <a:rPr lang="ko-KR" altLang="en-US" sz="4800" dirty="0"/>
              <a:t>판매 기획서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3EFAA-C478-6A41-A432-7C02FCEF9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서기돈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0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lant&#10;&#10;Description automatically generated">
            <a:extLst>
              <a:ext uri="{FF2B5EF4-FFF2-40B4-BE49-F238E27FC236}">
                <a16:creationId xmlns:a16="http://schemas.microsoft.com/office/drawing/2014/main" id="{04452A0C-05A3-D44D-9380-0665662A4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158707"/>
            <a:ext cx="3571875" cy="2371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9564D-2E04-9B4A-A911-6D92A5F562BC}"/>
              </a:ext>
            </a:extLst>
          </p:cNvPr>
          <p:cNvSpPr txBox="1"/>
          <p:nvPr/>
        </p:nvSpPr>
        <p:spPr>
          <a:xfrm>
            <a:off x="968828" y="2693719"/>
            <a:ext cx="7326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</a:t>
            </a:r>
            <a:r>
              <a:rPr lang="ko-KR" altLang="en-US" b="1" dirty="0"/>
              <a:t>카페 납품 프리미엄 원두커피 </a:t>
            </a:r>
            <a:r>
              <a:rPr lang="en-US" altLang="ko-KR" b="1" dirty="0"/>
              <a:t>(1kg) </a:t>
            </a:r>
            <a:r>
              <a:rPr lang="ko-KR" altLang="en-US" sz="1400" dirty="0"/>
              <a:t>가격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만원</a:t>
            </a:r>
            <a:r>
              <a:rPr lang="en-US" altLang="ko-KR" sz="1400" dirty="0"/>
              <a:t>/</a:t>
            </a:r>
            <a:r>
              <a:rPr lang="ko-KR" altLang="en-US" sz="1400" dirty="0"/>
              <a:t> 개</a:t>
            </a:r>
            <a:endParaRPr lang="en-US" altLang="ko-KR" sz="1400" dirty="0"/>
          </a:p>
          <a:p>
            <a:endParaRPr lang="en-US" dirty="0"/>
          </a:p>
          <a:p>
            <a:r>
              <a:rPr lang="ko-KR" altLang="en-US" sz="1400" dirty="0"/>
              <a:t>여태까지 이런 </a:t>
            </a:r>
            <a:r>
              <a:rPr lang="ko-KR" altLang="en-US" sz="1400" dirty="0" err="1"/>
              <a:t>가성비는</a:t>
            </a:r>
            <a:r>
              <a:rPr lang="ko-KR" altLang="en-US" sz="1400" dirty="0"/>
              <a:t> 없었다</a:t>
            </a:r>
            <a:r>
              <a:rPr lang="en-US" altLang="ko-KR" sz="1400" dirty="0"/>
              <a:t>!</a:t>
            </a:r>
            <a:r>
              <a:rPr lang="ko-KR" altLang="en-US" sz="1400" dirty="0"/>
              <a:t> 전세계적으로 유명한 </a:t>
            </a:r>
            <a:r>
              <a:rPr lang="en-US" altLang="ko-KR" sz="1400" dirty="0"/>
              <a:t>S</a:t>
            </a:r>
            <a:r>
              <a:rPr lang="ko-KR" altLang="en-US" sz="1400" dirty="0"/>
              <a:t>카페 브랜드에 직접 납품하는 컬럼비아 농장에서 직수입한 원두커피를 저렴한 가격에 판매합니다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집 또는 사무실에서 프리미엄 원두커피의 향을 직접 느껴보세요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238AD-33C4-4C4B-900F-02A80F2CCBDA}"/>
              </a:ext>
            </a:extLst>
          </p:cNvPr>
          <p:cNvSpPr txBox="1"/>
          <p:nvPr/>
        </p:nvSpPr>
        <p:spPr>
          <a:xfrm>
            <a:off x="968828" y="4149668"/>
            <a:ext cx="7326085" cy="221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  <a:endParaRPr lang="en-US" altLang="ko-KR" sz="1400" b="1" dirty="0"/>
          </a:p>
          <a:p>
            <a:endParaRPr lang="en-US" sz="10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주문자 성함</a:t>
            </a:r>
            <a:r>
              <a:rPr lang="en-US" altLang="ko-KR" sz="14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수량</a:t>
            </a:r>
            <a:r>
              <a:rPr lang="en-US" altLang="ko-KR" sz="14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주소</a:t>
            </a:r>
            <a:r>
              <a:rPr lang="en-US" altLang="ko-KR" sz="14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</a:t>
            </a:r>
            <a:r>
              <a:rPr lang="ko-KR" altLang="en-US" sz="1400" dirty="0"/>
              <a:t>전화번호</a:t>
            </a:r>
            <a:r>
              <a:rPr lang="en-US" altLang="ko-KR" sz="1400" dirty="0"/>
              <a:t>: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DDF90C-D2AC-BD4A-953D-741B07A157B6}"/>
              </a:ext>
            </a:extLst>
          </p:cNvPr>
          <p:cNvGrpSpPr/>
          <p:nvPr/>
        </p:nvGrpSpPr>
        <p:grpSpPr>
          <a:xfrm>
            <a:off x="3233055" y="4778973"/>
            <a:ext cx="2090060" cy="1493556"/>
            <a:chOff x="3233055" y="4882883"/>
            <a:chExt cx="2090060" cy="149355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B38BEAA-AE29-ED4C-B261-8A43E6900F39}"/>
                </a:ext>
              </a:extLst>
            </p:cNvPr>
            <p:cNvSpPr/>
            <p:nvPr/>
          </p:nvSpPr>
          <p:spPr>
            <a:xfrm>
              <a:off x="3233058" y="4882883"/>
              <a:ext cx="2090057" cy="254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D04DD68-42FC-2643-88EF-C92BF028C4BC}"/>
                </a:ext>
              </a:extLst>
            </p:cNvPr>
            <p:cNvSpPr/>
            <p:nvPr/>
          </p:nvSpPr>
          <p:spPr>
            <a:xfrm>
              <a:off x="3233055" y="5282415"/>
              <a:ext cx="2090057" cy="254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D1DBB3E-AF90-CD43-AD47-568B39F5CDBF}"/>
                </a:ext>
              </a:extLst>
            </p:cNvPr>
            <p:cNvSpPr/>
            <p:nvPr/>
          </p:nvSpPr>
          <p:spPr>
            <a:xfrm>
              <a:off x="3233055" y="5681947"/>
              <a:ext cx="2090057" cy="254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B8C13A9-F1BF-3F4C-9AB3-A753105EC8A6}"/>
                </a:ext>
              </a:extLst>
            </p:cNvPr>
            <p:cNvSpPr/>
            <p:nvPr/>
          </p:nvSpPr>
          <p:spPr>
            <a:xfrm>
              <a:off x="3233055" y="6122439"/>
              <a:ext cx="2090057" cy="254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1CC7DC17-6503-E844-9ABF-8654EB179903}"/>
                </a:ext>
              </a:extLst>
            </p:cNvPr>
            <p:cNvSpPr/>
            <p:nvPr/>
          </p:nvSpPr>
          <p:spPr>
            <a:xfrm rot="10800000">
              <a:off x="5085574" y="5343313"/>
              <a:ext cx="167768" cy="14462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69D337B-F9D1-8240-B9B3-103C5BCFB55F}"/>
              </a:ext>
            </a:extLst>
          </p:cNvPr>
          <p:cNvSpPr/>
          <p:nvPr/>
        </p:nvSpPr>
        <p:spPr>
          <a:xfrm>
            <a:off x="6343088" y="6376439"/>
            <a:ext cx="2090057" cy="254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주문하기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4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64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프리미엄 원두커피  판매 기획서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원두커피 판매 기획서</dc:title>
  <dc:creator>m117704</dc:creator>
  <cp:lastModifiedBy>m117704</cp:lastModifiedBy>
  <cp:revision>3</cp:revision>
  <dcterms:created xsi:type="dcterms:W3CDTF">2020-03-11T01:36:19Z</dcterms:created>
  <dcterms:modified xsi:type="dcterms:W3CDTF">2020-03-11T02:00:06Z</dcterms:modified>
</cp:coreProperties>
</file>