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5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73" r:id="rId12"/>
    <p:sldId id="277" r:id="rId13"/>
    <p:sldId id="276" r:id="rId14"/>
    <p:sldId id="265" r:id="rId15"/>
    <p:sldId id="267" r:id="rId16"/>
    <p:sldId id="268" r:id="rId17"/>
    <p:sldId id="269" r:id="rId18"/>
    <p:sldId id="274" r:id="rId19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8589-0358-45D9-8288-EFFE91572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E1F71-8CD8-450D-BE45-5A801D42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3B20-23E3-4E99-9068-8D2626B2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6488-3FB1-4918-84D9-DC1E82CD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03F5-D4AF-49E9-9EE6-ACA04DBA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277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1C73-0AF9-4D15-B02A-39E05C44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2FC66-6E0D-4590-9A36-63900CBCB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5631-A536-4507-84CB-C7DAC855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8B59-69EA-4A92-9452-D9F1A35F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0E7B-9FB3-4868-965E-E36EE009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682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37916-E8CA-4648-AE31-FD6EF8E84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0D65D-CEAE-4E53-A8AD-48A89C2CA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33AA-8495-4E81-B55F-ABB81FF6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7108-2AE8-44AD-BFEB-5528F233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5CE8-9A30-438A-9BB0-7C9543FB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975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84E-AB42-4DEF-967E-4C91ADEE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0F50-D3F6-48FB-80AB-1ABB68C2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A3B3-7E7B-4608-BDF0-2D43A567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1FFA-683F-4A07-8F6B-CD05E05E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C5190-B219-4E84-80E9-07FFAABE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1992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766D-8BC1-48DD-8161-D668FBB6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21A4A-3D80-4E89-892B-7A7FCBEB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A38D-1E38-4CE0-844D-F06CE7CA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BED9-7D44-4E3E-985C-DF3F5D1C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0075A-B79A-45E6-8B45-BF2B0705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51283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68FC-E0BB-4E77-AC9A-B785E74C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73AE-9121-4EF5-825B-9CC676BD7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61014-AAD0-421F-8BD1-398CA9F5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62371-1BA2-4A1B-9F95-B4323957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EFC97-553E-4B48-A824-97F4554A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20D7D-741D-40CC-8189-9613FEA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1537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FBDA-FE37-4BAD-A5D8-30A52714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E0D2-7763-4C5C-8516-F414BF07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A8F8-FE95-499E-985C-E9A0C607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8E4C3-0990-4CFB-9746-10CF5B9AD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3ECEF-91D5-4BC9-AD25-CB18497F1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C2008-CA94-4FC4-BAD0-E27F592A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7BD2C-2426-42A1-A6C0-DC377E2F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17E3E-17EE-4ACA-8A14-0E724A4D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3846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BEE6-D0FF-4943-BCCB-0EB35783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0EF16-46A2-40BB-8A45-32CB235A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C990-CAC4-4356-A0F7-C596F3A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B06E9-04DC-4D6A-9A53-2655D429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6943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3EE7C-5CE4-4480-B40B-CEB9EC21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2F874-D8DB-41BB-81FD-94368B7E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516DF-3803-4F89-A754-6F1AA212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8465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0E7-DA42-4CD3-AD93-D82D3C12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30A2-63C1-4A8D-908D-9267A1DC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9F2D2-8EBD-430D-97EC-AE488A684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4332A-2F2C-49F4-B53A-2BFBE982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B23A-51DA-480F-92D9-207CAA58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C6946-A6FD-4524-A109-385B2EBA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5822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C8F8-9C2F-4088-9AA6-0E4BF8D0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13DCA-7C80-4ACE-BE5F-2A003CD55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06261-52C1-4523-AA93-2599DE14D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FB717-B407-4DAD-A234-0C90804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96267-F4C4-4268-9246-DE0744B4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1BE-AE56-4B6F-AA01-C700C14C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356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2645A-EF04-435A-9F8F-3B4F6E6B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3C01-22D9-47F6-80F9-6A453029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47AD-1BD2-4993-A0CA-153B9A4ED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21BB-E724-4625-901A-63695C576211}" type="datetimeFigureOut">
              <a:rPr lang="en-UG" smtClean="0"/>
              <a:t>19/03/2021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D0F9-9F39-4E19-AB58-A4AFC5382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594A5-BC2B-49E9-A94A-7E28F95DC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1F18-3BC4-49D3-98BB-39C4B7E76EF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3101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7B79-4CFB-4F6D-9CEC-27B952805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S.2 LESSON </a:t>
            </a:r>
            <a:endParaRPr lang="en-U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3980C-19F8-4833-BC5F-1ABE6D62A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PHYSICS</a:t>
            </a:r>
            <a:endParaRPr lang="en-UG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47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C43EB17-B6FB-4833-B1D9-78EA483B6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29" y="362857"/>
            <a:ext cx="8665027" cy="5254172"/>
          </a:xfrm>
        </p:spPr>
      </p:pic>
    </p:spTree>
    <p:extLst>
      <p:ext uri="{BB962C8B-B14F-4D97-AF65-F5344CB8AC3E}">
        <p14:creationId xmlns:p14="http://schemas.microsoft.com/office/powerpoint/2010/main" val="291432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47F4-D791-45EA-8DD4-1A8B566A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86292" cy="130893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</a:t>
            </a:r>
            <a:endParaRPr lang="en-UG" dirty="0">
              <a:solidFill>
                <a:srgbClr val="FF0000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EBC3C5E-4A91-48F0-9385-E312182D3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7" y="1328837"/>
            <a:ext cx="8861627" cy="5164038"/>
          </a:xfrm>
        </p:spPr>
      </p:pic>
    </p:spTree>
    <p:extLst>
      <p:ext uri="{BB962C8B-B14F-4D97-AF65-F5344CB8AC3E}">
        <p14:creationId xmlns:p14="http://schemas.microsoft.com/office/powerpoint/2010/main" val="331703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16FAE-F360-4696-853D-CC113F996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6" y="216216"/>
            <a:ext cx="10290721" cy="5943957"/>
          </a:xfrm>
        </p:spPr>
      </p:pic>
    </p:spTree>
    <p:extLst>
      <p:ext uri="{BB962C8B-B14F-4D97-AF65-F5344CB8AC3E}">
        <p14:creationId xmlns:p14="http://schemas.microsoft.com/office/powerpoint/2010/main" val="406307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E4B79-864B-4971-8724-D95A079CA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255103"/>
            <a:ext cx="10789920" cy="5920410"/>
          </a:xfrm>
        </p:spPr>
      </p:pic>
    </p:spTree>
    <p:extLst>
      <p:ext uri="{BB962C8B-B14F-4D97-AF65-F5344CB8AC3E}">
        <p14:creationId xmlns:p14="http://schemas.microsoft.com/office/powerpoint/2010/main" val="63463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32FF-97F2-492F-AD31-D3933B9A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Minimum and maximum pressure</a:t>
            </a:r>
            <a:endParaRPr lang="en-UG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6748-38E6-42D7-A3E7-30CCFF44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Pressure increases when the area decreases and decreases when the area increases</a:t>
            </a:r>
          </a:p>
          <a:p>
            <a:pPr marL="0" indent="0">
              <a:buNone/>
            </a:pPr>
            <a:endParaRPr lang="en-U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FBC46-EB72-4F71-8745-51D387C57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3162984"/>
            <a:ext cx="9100457" cy="26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3078C-5510-4835-9211-5566A4F5F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391886"/>
            <a:ext cx="6284686" cy="5783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4A4CE-CF2A-410D-897E-3551274D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86" y="391886"/>
            <a:ext cx="5355771" cy="57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2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D423F-64F2-46F7-9CBE-FE35EF438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04" y="841828"/>
            <a:ext cx="5112196" cy="56510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33BCF-1DA6-4E2A-906F-71D597D7F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6" y="841829"/>
            <a:ext cx="5243510" cy="531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0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9EB6-2489-4040-AF11-4493915D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Trial questions</a:t>
            </a:r>
            <a:br>
              <a:rPr lang="en-US" dirty="0"/>
            </a:br>
            <a:endParaRPr lang="en-U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031E9-0887-4A13-B120-37EF8C306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1099930"/>
            <a:ext cx="8771489" cy="5552661"/>
          </a:xfrm>
        </p:spPr>
      </p:pic>
    </p:spTree>
    <p:extLst>
      <p:ext uri="{BB962C8B-B14F-4D97-AF65-F5344CB8AC3E}">
        <p14:creationId xmlns:p14="http://schemas.microsoft.com/office/powerpoint/2010/main" val="161511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6885-536B-4DBE-B446-3FFFF57A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       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                      END</a:t>
            </a:r>
            <a:endParaRPr lang="en-UG" sz="4400" dirty="0"/>
          </a:p>
        </p:txBody>
      </p:sp>
    </p:spTree>
    <p:extLst>
      <p:ext uri="{BB962C8B-B14F-4D97-AF65-F5344CB8AC3E}">
        <p14:creationId xmlns:p14="http://schemas.microsoft.com/office/powerpoint/2010/main" val="19585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888F-2343-4EEA-895C-167C3DE5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OBJECTIVES</a:t>
            </a:r>
            <a:endParaRPr lang="en-UG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FA494B-8DD6-475A-8CDF-D2D15E9B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By the end of the lesson, learners should be able to</a:t>
            </a:r>
            <a:r>
              <a:rPr lang="en-US" dirty="0">
                <a:solidFill>
                  <a:srgbClr val="00B050"/>
                </a:solidFill>
              </a:rPr>
              <a:t>;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/>
              <a:t>Define pressure and state the S.I units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/>
              <a:t>Explain the factors affecting pressure in solids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/>
              <a:t>Calculate minimum and maximum pressure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31828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946E-0ED5-4D16-8797-5D72229F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91B3-4200-4CC3-A4F3-9A1C0497CD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Pressure</a:t>
            </a:r>
          </a:p>
          <a:p>
            <a:pPr marL="0" indent="0">
              <a:buNone/>
            </a:pPr>
            <a:r>
              <a:rPr lang="en-US" dirty="0"/>
              <a:t>Force</a:t>
            </a:r>
          </a:p>
          <a:p>
            <a:pPr marL="0" indent="0">
              <a:buNone/>
            </a:pPr>
            <a:r>
              <a:rPr lang="en-US" dirty="0"/>
              <a:t>Area</a:t>
            </a:r>
          </a:p>
          <a:p>
            <a:pPr marL="0" indent="0">
              <a:buNone/>
            </a:pPr>
            <a:r>
              <a:rPr lang="en-US" dirty="0"/>
              <a:t>Maximum</a:t>
            </a:r>
          </a:p>
          <a:p>
            <a:pPr marL="0" indent="0">
              <a:buNone/>
            </a:pPr>
            <a:r>
              <a:rPr lang="en-US" dirty="0"/>
              <a:t>minimum</a:t>
            </a:r>
            <a:endParaRPr lang="en-U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07710-4876-4C35-8A83-5856BE222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858" y="1825625"/>
            <a:ext cx="59799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SUCCESS CRITERIA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C/w </a:t>
            </a:r>
            <a:r>
              <a:rPr lang="en-US" dirty="0">
                <a:solidFill>
                  <a:schemeClr val="accent1"/>
                </a:solidFill>
              </a:rPr>
              <a:t> define pressure and state the factors affecting pressure in solids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D/w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/>
              <a:t>Explain the factors affecting pressure in solids</a:t>
            </a:r>
          </a:p>
          <a:p>
            <a:pPr marL="0" indent="0">
              <a:buNone/>
            </a:pPr>
            <a:r>
              <a:rPr lang="en-US" dirty="0"/>
              <a:t>   Calculate minimum and maximum pressure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28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04CFA77-4F76-457E-BB48-4D8D0296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357809"/>
            <a:ext cx="10734262" cy="5009322"/>
          </a:xfrm>
        </p:spPr>
      </p:pic>
    </p:spTree>
    <p:extLst>
      <p:ext uri="{BB962C8B-B14F-4D97-AF65-F5344CB8AC3E}">
        <p14:creationId xmlns:p14="http://schemas.microsoft.com/office/powerpoint/2010/main" val="243549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9E9EB-E26C-4889-BA5D-E0CFD9F44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4" y="314739"/>
            <a:ext cx="10663311" cy="6228522"/>
          </a:xfrm>
        </p:spPr>
      </p:pic>
    </p:spTree>
    <p:extLst>
      <p:ext uri="{BB962C8B-B14F-4D97-AF65-F5344CB8AC3E}">
        <p14:creationId xmlns:p14="http://schemas.microsoft.com/office/powerpoint/2010/main" val="33825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98D9-B525-4100-A81E-90CCCC0F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(ii)	</a:t>
            </a:r>
            <a:r>
              <a:rPr lang="en-US" dirty="0">
                <a:solidFill>
                  <a:schemeClr val="accent1"/>
                </a:solidFill>
              </a:rPr>
              <a:t>Atmosphere (atm).</a:t>
            </a:r>
            <a:endParaRPr lang="en-UG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(iii)	Millimeter of mercury (mmHg</a:t>
            </a:r>
            <a:r>
              <a:rPr lang="en-US" dirty="0"/>
              <a:t>)</a:t>
            </a:r>
            <a:endParaRPr lang="en-UG" dirty="0"/>
          </a:p>
          <a:p>
            <a:pPr marL="0" indent="0">
              <a:buNone/>
            </a:pPr>
            <a:r>
              <a:rPr lang="en-US" dirty="0"/>
              <a:t>           1 atm	= 101325 Pa or Nm</a:t>
            </a:r>
            <a:r>
              <a:rPr lang="en-US" baseline="30000" dirty="0"/>
              <a:t>-2</a:t>
            </a:r>
            <a:endParaRPr lang="en-UG" dirty="0"/>
          </a:p>
          <a:p>
            <a:pPr marL="0" indent="0">
              <a:buNone/>
            </a:pPr>
            <a:r>
              <a:rPr lang="en-US" dirty="0"/>
              <a:t>         Also    1 atm	= 760 mmHg</a:t>
            </a:r>
          </a:p>
          <a:p>
            <a:r>
              <a:rPr lang="en-US" b="1" dirty="0">
                <a:solidFill>
                  <a:srgbClr val="FF0000"/>
                </a:solidFill>
              </a:rPr>
              <a:t>The larger units of pressure are</a:t>
            </a:r>
            <a:r>
              <a:rPr lang="en-US" b="1" dirty="0"/>
              <a:t>:</a:t>
            </a:r>
            <a:endParaRPr lang="en-UG" dirty="0"/>
          </a:p>
          <a:p>
            <a:pPr marL="0" indent="0">
              <a:buNone/>
            </a:pPr>
            <a:r>
              <a:rPr lang="en-US" dirty="0"/>
              <a:t>-   Kilo  Pascal 	(kPa)		1 kPa	=        1 000 Nm</a:t>
            </a:r>
            <a:r>
              <a:rPr lang="en-US" baseline="30000" dirty="0"/>
              <a:t>-2</a:t>
            </a:r>
            <a:endParaRPr lang="en-UG" dirty="0"/>
          </a:p>
          <a:p>
            <a:pPr marL="0" indent="0">
              <a:buNone/>
            </a:pPr>
            <a:r>
              <a:rPr lang="en-US" dirty="0"/>
              <a:t>-   Mega Pascal	(MPa)		1 MPa	= 1 000 000 Nm</a:t>
            </a:r>
            <a:r>
              <a:rPr lang="en-US" baseline="30000" dirty="0"/>
              <a:t>-2</a:t>
            </a:r>
            <a:endParaRPr lang="en-UG" dirty="0"/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54676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C835-0795-4340-8AB5-22C607AD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Factors affecting pressure in solids</a:t>
            </a:r>
            <a:endParaRPr lang="en-U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C95A-B7CA-49C0-B482-45602B6F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585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force exerted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Area of contact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68545-7733-4913-AAE6-6FA9AF4AC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5" y="4322239"/>
            <a:ext cx="8956146" cy="1667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93977-E6E5-4ED8-8610-46AA9DBF1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19" y="1962004"/>
            <a:ext cx="9191072" cy="15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0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A331-8EDB-4614-88A1-33DF9A51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Worked examples</a:t>
            </a:r>
            <a:endParaRPr lang="en-UG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E161B-430E-42FE-B99C-D9952D87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3" y="1814286"/>
            <a:ext cx="10495507" cy="48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6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F0E3-8B92-481B-A246-F8B5A13B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U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FA2D1-777E-40A7-A22F-26BFC6964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5" y="1422400"/>
            <a:ext cx="10820555" cy="48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6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191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S.2 LESSON </vt:lpstr>
      <vt:lpstr>OBJECTIVES</vt:lpstr>
      <vt:lpstr>KEY WORDS</vt:lpstr>
      <vt:lpstr>PowerPoint Presentation</vt:lpstr>
      <vt:lpstr>PowerPoint Presentation</vt:lpstr>
      <vt:lpstr>PowerPoint Presentation</vt:lpstr>
      <vt:lpstr>Factors affecting pressure in solids</vt:lpstr>
      <vt:lpstr>Worked examples</vt:lpstr>
      <vt:lpstr>Example 2</vt:lpstr>
      <vt:lpstr>PowerPoint Presentation</vt:lpstr>
      <vt:lpstr>Question</vt:lpstr>
      <vt:lpstr>PowerPoint Presentation</vt:lpstr>
      <vt:lpstr>PowerPoint Presentation</vt:lpstr>
      <vt:lpstr>Minimum and maximum pressure</vt:lpstr>
      <vt:lpstr>PowerPoint Presentation</vt:lpstr>
      <vt:lpstr>PowerPoint Presentation</vt:lpstr>
      <vt:lpstr>Trial questions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</dc:title>
  <dc:creator>DELL</dc:creator>
  <cp:lastModifiedBy>boniface ssekweyama</cp:lastModifiedBy>
  <cp:revision>19</cp:revision>
  <dcterms:created xsi:type="dcterms:W3CDTF">2020-05-30T09:27:42Z</dcterms:created>
  <dcterms:modified xsi:type="dcterms:W3CDTF">2021-03-19T07:13:06Z</dcterms:modified>
</cp:coreProperties>
</file>