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04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0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2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3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9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2047876"/>
            <a:ext cx="3028950" cy="37433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73184"/>
          </a:xfrm>
        </p:spPr>
        <p:txBody>
          <a:bodyPr/>
          <a:lstStyle/>
          <a:p>
            <a:r>
              <a:rPr lang="es-CO" dirty="0" smtClean="0"/>
              <a:t>BIENVENIDA!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286001"/>
            <a:ext cx="6400800" cy="3505200"/>
          </a:xfrm>
        </p:spPr>
        <p:txBody>
          <a:bodyPr>
            <a:normAutofit lnSpcReduction="10000"/>
          </a:bodyPr>
          <a:lstStyle/>
          <a:p>
            <a:pPr algn="l"/>
            <a:r>
              <a:rPr lang="es-CO" sz="2800" dirty="0" smtClean="0">
                <a:solidFill>
                  <a:schemeClr val="tx1"/>
                </a:solidFill>
              </a:rPr>
              <a:t>Estimados estudiantes:</a:t>
            </a:r>
          </a:p>
          <a:p>
            <a:pPr algn="l"/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Bienvenidos al curso Diseño y Composición de Menús el cual desarrollaremos de forma virtual, este se propone como una vía efectiva de formación para el desarrollo de competencias que les </a:t>
            </a:r>
            <a:r>
              <a:rPr lang="es-CO" dirty="0">
                <a:solidFill>
                  <a:schemeClr val="tx1"/>
                </a:solidFill>
              </a:rPr>
              <a:t>permitirán </a:t>
            </a:r>
            <a:r>
              <a:rPr lang="es-CO" dirty="0" smtClean="0">
                <a:solidFill>
                  <a:schemeClr val="tx1"/>
                </a:solidFill>
              </a:rPr>
              <a:t>aplicar </a:t>
            </a:r>
            <a:r>
              <a:rPr lang="es-CO" dirty="0">
                <a:solidFill>
                  <a:schemeClr val="tx1"/>
                </a:solidFill>
              </a:rPr>
              <a:t>las normas establecidas en el ámbito gastronómico y nutricional para el diseño y composición de </a:t>
            </a:r>
            <a:r>
              <a:rPr lang="es-CO" dirty="0" smtClean="0">
                <a:solidFill>
                  <a:schemeClr val="tx1"/>
                </a:solidFill>
              </a:rPr>
              <a:t>menús teniendo en cuenta las características de los clientes manteniendo un margen de costos y la parte nutricional establecida por el sector alimentario. 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94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30F0F"/>
      </a:accent2>
      <a:accent3>
        <a:srgbClr val="FFFF00"/>
      </a:accent3>
      <a:accent4>
        <a:srgbClr val="E76618"/>
      </a:accent4>
      <a:accent5>
        <a:srgbClr val="932313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77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BIENVENIDA!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BIENVENIDA!</dc:title>
  <dc:creator>Adriana</dc:creator>
  <cp:lastModifiedBy>Adriana</cp:lastModifiedBy>
  <cp:revision>2</cp:revision>
  <dcterms:created xsi:type="dcterms:W3CDTF">2018-05-04T01:13:45Z</dcterms:created>
  <dcterms:modified xsi:type="dcterms:W3CDTF">2018-05-04T01:34:26Z</dcterms:modified>
</cp:coreProperties>
</file>