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5105" y="133823"/>
            <a:ext cx="8791575" cy="970047"/>
          </a:xfrm>
        </p:spPr>
        <p:txBody>
          <a:bodyPr>
            <a:normAutofit/>
          </a:bodyPr>
          <a:lstStyle/>
          <a:p>
            <a:pPr algn="ctr"/>
            <a:r>
              <a:rPr lang="es-CO" sz="1800" dirty="0"/>
              <a:t>DISEÑO Y COMPOSICIÓN DE </a:t>
            </a:r>
            <a:r>
              <a:rPr lang="es-CO" sz="1800" dirty="0" smtClean="0"/>
              <a:t>MENUS</a:t>
            </a:r>
            <a:br>
              <a:rPr lang="es-CO" sz="1800" dirty="0" smtClean="0"/>
            </a:br>
            <a:r>
              <a:rPr lang="es-CO" sz="1800" dirty="0" smtClean="0"/>
              <a:t>CRONOGRAMA </a:t>
            </a:r>
            <a:r>
              <a:rPr lang="es-CO" sz="1800" dirty="0"/>
              <a:t>DE ACTIVIDADES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66528"/>
              </p:ext>
            </p:extLst>
          </p:nvPr>
        </p:nvGraphicFramePr>
        <p:xfrm>
          <a:off x="1037064" y="1235676"/>
          <a:ext cx="10008974" cy="52427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23409"/>
                <a:gridCol w="894777"/>
                <a:gridCol w="1140101"/>
                <a:gridCol w="1705233"/>
                <a:gridCol w="2899719"/>
                <a:gridCol w="1103870"/>
                <a:gridCol w="1341865"/>
              </a:tblGrid>
              <a:tr h="32001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Módulo </a:t>
                      </a:r>
                      <a:endParaRPr lang="es-CO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No. Actividad</a:t>
                      </a:r>
                      <a:endParaRPr lang="es-CO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0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Actividad</a:t>
                      </a:r>
                      <a:endParaRPr lang="es-CO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Actividad de Formación </a:t>
                      </a:r>
                      <a:endParaRPr lang="es-CO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Inicio de fechas y proceso </a:t>
                      </a:r>
                      <a:endParaRPr lang="es-CO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Fecha Límite de entrega </a:t>
                      </a:r>
                      <a:endParaRPr lang="es-CO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9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Unidad 2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Momento independiente 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Cuestionario 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Resuelva el cuestionario basado en los factores que influyen en el diseño y la composición de menús.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21 de mayo de 2018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31 de mayo de 2018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1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Momento Colaborativo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0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Análizar</a:t>
                      </a:r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esta pregunta y compartir en el foro 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Responda la siguiente pregunta orientadora.  ¿Existe responsabilidad de los cocineros en la buena elección del menú para los comensales o es tarea exclusiva de los nutricionistas?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21 de mayo de 2018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31 de mayo de 2018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53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Momento independiente 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¡El reto de alimentar a las poblaciones especiales! Foro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Realizar investigación sobre: qué se entiende por empresas de Catering, características principales y rango de acción, Qué es una minuta patrón y menú cíclico. Usos, beneficios,  Elaborar un menú cíclico de almuerzo para 5 días para niños de 2 a 4 años, Elaborar un menú cíclico de almuerzo para 5 días para abuelos de la tercera edad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29 de mayo de 2018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 de junio de 2018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77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Momento Colaborativo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Alimentación del blog gastronómico así: Capítulo 3- Proteínas vitaminas y minerales, Capítulo 4- Comida masiva- servicios de catering de alimentos, Capítulo 5- Minutas patrón y menús cíclicos.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29 de mayo de 2018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 de junio de 2018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41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Integradora 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Momento independiente 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Entrega avances del proyecto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Asesoramiento a un restaurante de la región en el tema específico de mejora nutricional de la oferta de menús en un restaurante de su región.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 de junio de 2018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10 de julio de 2018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77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Momento Colaborativo</a:t>
                      </a:r>
                      <a:endParaRPr lang="es-CO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Anexar el documento anterior  al momento colaborativo para compartirlo con los compañeros e ingresar a por lo menos dos trabajos de sus compañeros, Revisar, evaluar, retroalimentar y sugerir.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 de junio de 2018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10 de julio de 2018</a:t>
                      </a:r>
                      <a:endParaRPr lang="es-CO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2" marR="6442" marT="644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00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</TotalTime>
  <Words>323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Tw Cen MT</vt:lpstr>
      <vt:lpstr>Circuito</vt:lpstr>
      <vt:lpstr>DISEÑO Y COMPOSICIÓN DE MENUS CRONOGRAMA DE ACTIVIDADES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COMPOSICIÓN DE MENUS CRONOGRAMA DE ACTIVIDADES </dc:title>
  <dc:creator>Adriana</dc:creator>
  <cp:lastModifiedBy>Adriana</cp:lastModifiedBy>
  <cp:revision>1</cp:revision>
  <dcterms:created xsi:type="dcterms:W3CDTF">2018-05-19T02:47:00Z</dcterms:created>
  <dcterms:modified xsi:type="dcterms:W3CDTF">2018-05-19T02:49:58Z</dcterms:modified>
</cp:coreProperties>
</file>