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Estimados estudiantes ánimo ya vamos en la mitad del curso 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 smtClean="0"/>
              <a:t>Roman</a:t>
            </a:r>
            <a:r>
              <a:rPr lang="es-CO" dirty="0" smtClean="0"/>
              <a:t> correa </a:t>
            </a:r>
          </a:p>
          <a:p>
            <a:r>
              <a:rPr lang="es-CO" dirty="0" smtClean="0"/>
              <a:t>Tutor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6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1" y="109151"/>
            <a:ext cx="8005118" cy="483973"/>
          </a:xfrm>
        </p:spPr>
        <p:txBody>
          <a:bodyPr>
            <a:noAutofit/>
          </a:bodyPr>
          <a:lstStyle/>
          <a:p>
            <a:r>
              <a:rPr lang="es-CO" sz="2400" dirty="0" smtClean="0"/>
              <a:t>Cronograma de actividades y fechas de entrega </a:t>
            </a:r>
            <a:endParaRPr lang="es-CO" sz="24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33531"/>
              </p:ext>
            </p:extLst>
          </p:nvPr>
        </p:nvGraphicFramePr>
        <p:xfrm>
          <a:off x="2512541" y="21657278"/>
          <a:ext cx="8106033" cy="6430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221"/>
                <a:gridCol w="650789"/>
                <a:gridCol w="1178011"/>
                <a:gridCol w="782595"/>
                <a:gridCol w="3206986"/>
                <a:gridCol w="880215"/>
                <a:gridCol w="880216"/>
              </a:tblGrid>
              <a:tr h="224769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</a:tr>
              <a:tr h="224769">
                <a:tc rowSpan="4"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rowSpan="2"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rowSpan="4"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rowSpan="4"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</a:tr>
              <a:tr h="11365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5500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55810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24769">
                <a:tc rowSpan="3"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rowSpan="4"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rowSpan="4"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</a:tr>
              <a:tr h="44699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692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24769">
                <a:tc rowSpan="3"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44324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rowSpan="4"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rowSpan="4"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</a:tr>
              <a:tr h="558103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24769">
                <a:tc rowSpan="3"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5500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38221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 marL="2793" marR="2793" marT="2793" marB="0" anchor="ctr"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marL="2793" marR="2793" marT="2793" marB="0" anchor="ctr"/>
                </a:tc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474052"/>
              </p:ext>
            </p:extLst>
          </p:nvPr>
        </p:nvGraphicFramePr>
        <p:xfrm>
          <a:off x="1040033" y="638614"/>
          <a:ext cx="9664569" cy="5064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221"/>
                <a:gridCol w="650789"/>
                <a:gridCol w="1178011"/>
                <a:gridCol w="782595"/>
                <a:gridCol w="5196010"/>
                <a:gridCol w="659027"/>
                <a:gridCol w="670916"/>
              </a:tblGrid>
              <a:tr h="18473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MOMENTO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SUGERENCIA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DE INICIO 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 DE ENTREGA 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4737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1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1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Momento Independiente: Resuelva el cuestionario 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02-may-18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16-may-18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6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Momento Colaborativo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realizar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7591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2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Momento Independiente:  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REALIZACION DE ENTREGABLE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ENTREGABLE:</a:t>
                      </a:r>
                      <a:r>
                        <a:rPr lang="es-CO" sz="8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Blog </a:t>
                      </a: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gastronómico- Composición de menús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Capítulo </a:t>
                      </a: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 Conceptos básicos de nutrición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Capítulo </a:t>
                      </a: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 Carbohidratos, lípidos y grasas.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7591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Integradora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Momento Independiente   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1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Visite un restaurante y tome nota de 10 platos que hagan parte de la carta y su precio de venta. Con lo anterior: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Analice el valor nutricional de cada uno, y realice un análisis general de aspectos nutricionales en la carta.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8473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2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Momento Independiente: Resuelva el cuestionario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16-may-18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30-may-18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8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2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Momento Independiente: 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REALIZACION DE ENTREGABLE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ENTREGABLE:</a:t>
                      </a:r>
                      <a:r>
                        <a:rPr lang="es-CO" sz="8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Blog </a:t>
                      </a: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gastronómico-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Capítulo </a:t>
                      </a: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 Proteínas vitaminas y minerales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Capítulo </a:t>
                      </a: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 Comida masiva- servicios de     catering de alimentos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Capítulo </a:t>
                      </a: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 Minutas patrón y menús cíclicos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6708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Integradora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Momento Independiente   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2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Continuación Actividad Integradora, unidad uno. Complemente el documento con lo siguiente: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Proponga acciones de mejora desde el aspecto de la carta o medio de promoción, teniendo en cuenta aspectos de forma y fondo (contenidos, redacción, orden y diseño)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8473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3 </a:t>
                      </a:r>
                      <a:b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Momento Independiente: Resuelva el cuestionario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7591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2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Momento Independiente: 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REALIZACION DE ENTREGABLE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ENTREGABLE:</a:t>
                      </a:r>
                      <a:r>
                        <a:rPr lang="es-CO" sz="8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Blog </a:t>
                      </a: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gastronómico-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Capítulo </a:t>
                      </a: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6-    Dietas Especiales: concepto y objetivo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Capítulo </a:t>
                      </a: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   Realizar una propuesta de menú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30-may-18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13-jun-18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86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Integradora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Momento Independiente   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3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Continuación Actividad Integradora, unidad tres. Complemente el documento con lo siguiente: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Realizar la estandarización de las recetas elegidas (10). Tome como base el archivo de Excel para el Formato de Receta Estándar.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8473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4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1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Momento Independiente: Resuelva el cuestionario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27591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2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Momento Independiente: 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REALIZACION DE ENTREGABLE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ENTREGABLE:</a:t>
                      </a:r>
                      <a:r>
                        <a:rPr lang="es-CO" sz="800" u="none" strike="noStrike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Blog gastronómico-</a:t>
                      </a:r>
                    </a:p>
                    <a:p>
                      <a:pPr algn="l" fontAlgn="ctr"/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Capítulo </a:t>
                      </a: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8 -  menús para colectividades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Capítulo </a:t>
                      </a: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9 -  determinación del precio de venta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76066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 Integradora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Momento Independiente   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 </a:t>
                      </a: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Continuación Actividad Integradora, unidad cuatro. Complemente el documento con lo siguiente: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Determine, de acuerdo con los criterios de ingeniería de menú que tan popular y rentable es cada uno y como se clasifican los mismos. En el mismo archivo del numeral 4 encontrará un ejemplo y el formato para este punto. </a:t>
                      </a:r>
                      <a:b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Con la información obtenida por las operaciones de la ingeniería de menú, tomar acciones frente a cada uno de los platos y proponer un nuevo menú reformulado: aspectos nutricionales, gastronómicos y de rentabilidad.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13-jun-18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27-jun-18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793" marR="2793" marT="279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521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11</TotalTime>
  <Words>169</Words>
  <Application>Microsoft Office PowerPoint</Application>
  <PresentationFormat>Panorámica</PresentationFormat>
  <Paragraphs>75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Impact</vt:lpstr>
      <vt:lpstr>Evento principal</vt:lpstr>
      <vt:lpstr>Estimados estudiantes ánimo ya vamos en la mitad del curso </vt:lpstr>
      <vt:lpstr>Cronograma de actividades y fechas de entrega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</dc:creator>
  <cp:lastModifiedBy>Adriana</cp:lastModifiedBy>
  <cp:revision>2</cp:revision>
  <dcterms:created xsi:type="dcterms:W3CDTF">2018-06-01T20:02:59Z</dcterms:created>
  <dcterms:modified xsi:type="dcterms:W3CDTF">2018-06-01T20:13:59Z</dcterms:modified>
</cp:coreProperties>
</file>