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2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048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05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62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8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3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1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99" y="1808978"/>
            <a:ext cx="3028950" cy="37433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73184"/>
          </a:xfrm>
        </p:spPr>
        <p:txBody>
          <a:bodyPr/>
          <a:lstStyle/>
          <a:p>
            <a:r>
              <a:rPr lang="es-CO" dirty="0" smtClean="0"/>
              <a:t>FINALIZACIÓN UNIDAD 3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2286001"/>
            <a:ext cx="6400800" cy="3505200"/>
          </a:xfrm>
        </p:spPr>
        <p:txBody>
          <a:bodyPr>
            <a:normAutofit/>
          </a:bodyPr>
          <a:lstStyle/>
          <a:p>
            <a:pPr algn="l"/>
            <a:r>
              <a:rPr lang="es-CO" sz="2800" dirty="0" smtClean="0">
                <a:solidFill>
                  <a:schemeClr val="tx1"/>
                </a:solidFill>
              </a:rPr>
              <a:t>Estimados estudiantes:</a:t>
            </a:r>
          </a:p>
          <a:p>
            <a:pPr algn="l"/>
            <a:endParaRPr lang="es-CO" dirty="0">
              <a:solidFill>
                <a:schemeClr val="tx1"/>
              </a:solidFill>
            </a:endParaRP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Estamos finalizando la Unidad N.3 </a:t>
            </a:r>
          </a:p>
          <a:p>
            <a:pPr algn="just"/>
            <a:r>
              <a:rPr lang="es-CO" dirty="0" smtClean="0">
                <a:solidFill>
                  <a:schemeClr val="tx1"/>
                </a:solidFill>
              </a:rPr>
              <a:t>Ánimo vamos por buen camino, actividades a desarrollar.</a:t>
            </a:r>
          </a:p>
          <a:p>
            <a:pPr algn="just"/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05250"/>
              </p:ext>
            </p:extLst>
          </p:nvPr>
        </p:nvGraphicFramePr>
        <p:xfrm>
          <a:off x="204186" y="4279984"/>
          <a:ext cx="7581531" cy="19379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12431"/>
                <a:gridCol w="852385"/>
                <a:gridCol w="1535837"/>
                <a:gridCol w="1136342"/>
                <a:gridCol w="2459114"/>
                <a:gridCol w="541538"/>
                <a:gridCol w="443884"/>
              </a:tblGrid>
              <a:tr h="21353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Unidad 3 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Actividad 1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Momento Independiente: Resuelva el cuestionario 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OK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30-may-18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 dirty="0">
                          <a:effectLst/>
                        </a:rPr>
                        <a:t>13-jun-18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</a:tr>
              <a:tr h="47189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Actividad 2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Momento Independiente: 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REALIZACION DE ENTREGABLE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ENTREGABLE: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900" u="none" strike="noStrike" dirty="0">
                          <a:effectLst/>
                        </a:rPr>
                        <a:t>Blog gastronómico-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900" u="none" strike="noStrike" dirty="0" smtClean="0">
                          <a:effectLst/>
                        </a:rPr>
                        <a:t>Capítulo </a:t>
                      </a:r>
                      <a:r>
                        <a:rPr lang="es-CO" sz="900" u="none" strike="noStrike" dirty="0">
                          <a:effectLst/>
                        </a:rPr>
                        <a:t>6-    Dietas Especiales: concepto y objetivo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900" u="none" strike="noStrike" dirty="0" smtClean="0">
                          <a:effectLst/>
                        </a:rPr>
                        <a:t>Capítulo </a:t>
                      </a:r>
                      <a:r>
                        <a:rPr lang="es-CO" sz="900" u="none" strike="noStrike" dirty="0">
                          <a:effectLst/>
                        </a:rPr>
                        <a:t>7-   Realizar una propuesta de menú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2879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Actividad Integradora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Momento Independiente   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 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 dirty="0">
                          <a:effectLst/>
                        </a:rPr>
                        <a:t>UNIDAD 3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900" u="none" strike="noStrike" dirty="0">
                          <a:effectLst/>
                        </a:rPr>
                        <a:t>Continuación Actividad Integradora, unidad tres. Complemente el documento con lo siguiente:</a:t>
                      </a:r>
                      <a:br>
                        <a:rPr lang="es-CO" sz="900" u="none" strike="noStrike" dirty="0">
                          <a:effectLst/>
                        </a:rPr>
                      </a:br>
                      <a:r>
                        <a:rPr lang="es-CO" sz="900" u="none" strike="noStrike" dirty="0">
                          <a:effectLst/>
                        </a:rPr>
                        <a:t>3. Realizar la estandarización de las recetas elegidas (10). Tome como base el archivo de Excel para el Formato de Receta Estándar.</a:t>
                      </a:r>
                      <a:endParaRPr lang="es-C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99" marR="5899" marT="5899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094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30F0F"/>
      </a:accent2>
      <a:accent3>
        <a:srgbClr val="FFFF00"/>
      </a:accent3>
      <a:accent4>
        <a:srgbClr val="E76618"/>
      </a:accent4>
      <a:accent5>
        <a:srgbClr val="932313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FINALIZACIÓN UNIDAD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BIENVENIDA!</dc:title>
  <dc:creator>Adriana</dc:creator>
  <cp:lastModifiedBy>Adriana</cp:lastModifiedBy>
  <cp:revision>4</cp:revision>
  <dcterms:created xsi:type="dcterms:W3CDTF">2018-05-04T01:13:45Z</dcterms:created>
  <dcterms:modified xsi:type="dcterms:W3CDTF">2018-06-08T03:55:12Z</dcterms:modified>
</cp:coreProperties>
</file>