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4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2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9048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4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8005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4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26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9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8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6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3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9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2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0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1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6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2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973184"/>
          </a:xfrm>
        </p:spPr>
        <p:txBody>
          <a:bodyPr/>
          <a:lstStyle/>
          <a:p>
            <a:r>
              <a:rPr lang="es-CO" dirty="0"/>
              <a:t>INICIO UNIDAD </a:t>
            </a:r>
            <a:r>
              <a:rPr lang="es-CO" dirty="0" smtClean="0"/>
              <a:t>4 Y FINALIZACIÓN CURSO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2286001"/>
            <a:ext cx="6400800" cy="3505200"/>
          </a:xfrm>
        </p:spPr>
        <p:txBody>
          <a:bodyPr>
            <a:normAutofit/>
          </a:bodyPr>
          <a:lstStyle/>
          <a:p>
            <a:pPr algn="l"/>
            <a:r>
              <a:rPr lang="es-CO" sz="2800" dirty="0" smtClean="0">
                <a:solidFill>
                  <a:schemeClr val="tx1"/>
                </a:solidFill>
              </a:rPr>
              <a:t>Estimados estudiantes:</a:t>
            </a:r>
          </a:p>
          <a:p>
            <a:pPr algn="l"/>
            <a:endParaRPr lang="es-CO" dirty="0">
              <a:solidFill>
                <a:schemeClr val="tx1"/>
              </a:solidFill>
            </a:endParaRPr>
          </a:p>
          <a:p>
            <a:pPr algn="just"/>
            <a:r>
              <a:rPr lang="es-CO" dirty="0" smtClean="0">
                <a:solidFill>
                  <a:schemeClr val="tx1"/>
                </a:solidFill>
              </a:rPr>
              <a:t>Estamos en el inicio de la Unidad N.4 y próximos a finalizar el curso. </a:t>
            </a:r>
            <a:endParaRPr lang="es-CO" dirty="0" smtClean="0">
              <a:solidFill>
                <a:schemeClr val="tx1"/>
              </a:solidFill>
            </a:endParaRPr>
          </a:p>
          <a:p>
            <a:pPr algn="just"/>
            <a:r>
              <a:rPr lang="es-CO" dirty="0" smtClean="0">
                <a:solidFill>
                  <a:schemeClr val="tx1"/>
                </a:solidFill>
              </a:rPr>
              <a:t>A continuación las actividades </a:t>
            </a:r>
            <a:r>
              <a:rPr lang="es-CO" dirty="0" smtClean="0">
                <a:solidFill>
                  <a:schemeClr val="tx1"/>
                </a:solidFill>
              </a:rPr>
              <a:t>a desarrollar.</a:t>
            </a:r>
          </a:p>
          <a:p>
            <a:pPr algn="just"/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magenes-tiernas.net/wp-content/uploads/2013/10/frases-positivas-de-motivac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889" y="1971412"/>
            <a:ext cx="3014445" cy="301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58163"/>
              </p:ext>
            </p:extLst>
          </p:nvPr>
        </p:nvGraphicFramePr>
        <p:xfrm>
          <a:off x="354945" y="4253218"/>
          <a:ext cx="8330267" cy="2284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697"/>
                <a:gridCol w="822302"/>
                <a:gridCol w="1159027"/>
                <a:gridCol w="1097621"/>
                <a:gridCol w="3262160"/>
                <a:gridCol w="652432"/>
                <a:gridCol w="739028"/>
              </a:tblGrid>
              <a:tr h="43499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u="none" strike="noStrike" dirty="0">
                          <a:effectLst/>
                        </a:rPr>
                        <a:t>UNIDAD</a:t>
                      </a:r>
                      <a:endParaRPr lang="es-CO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u="none" strike="noStrike" dirty="0">
                          <a:effectLst/>
                        </a:rPr>
                        <a:t>ACTIVIDAD</a:t>
                      </a:r>
                      <a:endParaRPr lang="es-CO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u="none" strike="noStrike" dirty="0">
                          <a:effectLst/>
                        </a:rPr>
                        <a:t>MOMENTO</a:t>
                      </a:r>
                      <a:endParaRPr lang="es-CO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u="none" strike="noStrike" dirty="0">
                          <a:effectLst/>
                        </a:rPr>
                        <a:t>ESTADO</a:t>
                      </a:r>
                      <a:endParaRPr lang="es-CO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u="none" strike="noStrike" dirty="0">
                          <a:effectLst/>
                        </a:rPr>
                        <a:t>SUGERENCIA</a:t>
                      </a:r>
                      <a:endParaRPr lang="es-CO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u="none" strike="noStrike" dirty="0">
                          <a:effectLst/>
                        </a:rPr>
                        <a:t>FECHA DE INICIO </a:t>
                      </a:r>
                      <a:endParaRPr lang="es-CO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u="none" strike="noStrike" dirty="0">
                          <a:effectLst/>
                        </a:rPr>
                        <a:t>FECHA DE ENTREGA </a:t>
                      </a:r>
                      <a:endParaRPr lang="es-CO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>
                    <a:solidFill>
                      <a:schemeClr val="accent1"/>
                    </a:solidFill>
                  </a:tcPr>
                </a:tc>
              </a:tr>
              <a:tr h="220463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s-CO" sz="700" u="none" strike="noStrike">
                          <a:effectLst/>
                        </a:rPr>
                        <a:t>Unidad 4 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u="none" strike="noStrike">
                          <a:effectLst/>
                        </a:rPr>
                        <a:t>Actividad 1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u="none" strike="noStrike">
                          <a:effectLst/>
                        </a:rPr>
                        <a:t>Momento Independiente: Resuelva el cuestionario 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u="none" strike="noStrike">
                          <a:effectLst/>
                        </a:rPr>
                        <a:t>OK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u="none" strike="noStrike">
                          <a:effectLst/>
                        </a:rPr>
                        <a:t> 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700" u="none" strike="noStrike">
                          <a:effectLst/>
                        </a:rPr>
                        <a:t>13-jun-18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700" u="none" strike="noStrike">
                          <a:effectLst/>
                        </a:rPr>
                        <a:t>27-jun-18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/>
                </a:tc>
              </a:tr>
              <a:tr h="47448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u="none" strike="noStrike">
                          <a:effectLst/>
                        </a:rPr>
                        <a:t>Actividad 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u="none" strike="noStrike">
                          <a:effectLst/>
                        </a:rPr>
                        <a:t>Momento Independiente:  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u="none" strike="noStrike">
                          <a:effectLst/>
                        </a:rPr>
                        <a:t>REALIZACION DE ENTREGABLE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u="none" strike="noStrike">
                          <a:effectLst/>
                        </a:rPr>
                        <a:t>ENTREGABLE:</a:t>
                      </a:r>
                      <a:br>
                        <a:rPr lang="es-CO" sz="700" u="none" strike="noStrike">
                          <a:effectLst/>
                        </a:rPr>
                      </a:br>
                      <a:r>
                        <a:rPr lang="es-CO" sz="700" u="none" strike="noStrike">
                          <a:effectLst/>
                        </a:rPr>
                        <a:t>Blog gastronómico-</a:t>
                      </a:r>
                      <a:br>
                        <a:rPr lang="es-CO" sz="700" u="none" strike="noStrike">
                          <a:effectLst/>
                        </a:rPr>
                      </a:br>
                      <a:r>
                        <a:rPr lang="es-CO" sz="700" u="none" strike="noStrike">
                          <a:effectLst/>
                        </a:rPr>
                        <a:t>               Capítulo 8 -  menús para colectividades</a:t>
                      </a:r>
                      <a:br>
                        <a:rPr lang="es-CO" sz="700" u="none" strike="noStrike">
                          <a:effectLst/>
                        </a:rPr>
                      </a:br>
                      <a:r>
                        <a:rPr lang="es-CO" sz="700" u="none" strike="noStrike">
                          <a:effectLst/>
                        </a:rPr>
                        <a:t>               Capítulo 9 -  determinación del precio de venta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15418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u="none" strike="noStrike">
                          <a:effectLst/>
                        </a:rPr>
                        <a:t>Actividad Integradora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u="none" strike="noStrike">
                          <a:effectLst/>
                        </a:rPr>
                        <a:t>Momento Independiente   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u="none" strike="noStrike">
                          <a:effectLst/>
                        </a:rPr>
                        <a:t> 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u="none" strike="noStrike" dirty="0">
                          <a:effectLst/>
                        </a:rPr>
                        <a:t>UNIDAD 3</a:t>
                      </a:r>
                      <a:br>
                        <a:rPr lang="es-CO" sz="700" u="none" strike="noStrike" dirty="0">
                          <a:effectLst/>
                        </a:rPr>
                      </a:br>
                      <a:r>
                        <a:rPr lang="es-CO" sz="700" u="none" strike="noStrike" dirty="0">
                          <a:effectLst/>
                        </a:rPr>
                        <a:t>Continuación Actividad Integradora, unidad cuatro. Complemente el documento con lo siguiente:</a:t>
                      </a:r>
                      <a:br>
                        <a:rPr lang="es-CO" sz="700" u="none" strike="noStrike" dirty="0">
                          <a:effectLst/>
                        </a:rPr>
                      </a:br>
                      <a:r>
                        <a:rPr lang="es-CO" sz="700" u="none" strike="noStrike" dirty="0">
                          <a:effectLst/>
                        </a:rPr>
                        <a:t>4. Determine, de acuerdo con los criterios de ingeniería de menú que tan popular y rentable es cada uno y como se clasifican los mismos. En el mismo archivo del numeral 4 encontrará un ejemplo y el formato para este punto. </a:t>
                      </a:r>
                      <a:br>
                        <a:rPr lang="es-CO" sz="700" u="none" strike="noStrike" dirty="0">
                          <a:effectLst/>
                        </a:rPr>
                      </a:br>
                      <a:r>
                        <a:rPr lang="es-CO" sz="700" u="none" strike="noStrike" dirty="0">
                          <a:effectLst/>
                        </a:rPr>
                        <a:t>5. Con la información obtenida por las operaciones de la ingeniería de menú, tomar acciones frente a cada uno de los platos y proponer un nuevo menú reformulado: aspectos nutricionales, gastronómicos y de rentabilidad.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0944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Personalizado 4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0000"/>
      </a:accent1>
      <a:accent2>
        <a:srgbClr val="B30F0F"/>
      </a:accent2>
      <a:accent3>
        <a:srgbClr val="FFFF00"/>
      </a:accent3>
      <a:accent4>
        <a:srgbClr val="E76618"/>
      </a:accent4>
      <a:accent5>
        <a:srgbClr val="932313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71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Faceta</vt:lpstr>
      <vt:lpstr>INICIO UNIDAD 4 Y FINALIZACIÓN CURSO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BIENVENIDA!</dc:title>
  <dc:creator>Adriana</dc:creator>
  <cp:lastModifiedBy>Adriana</cp:lastModifiedBy>
  <cp:revision>5</cp:revision>
  <dcterms:created xsi:type="dcterms:W3CDTF">2018-05-04T01:13:45Z</dcterms:created>
  <dcterms:modified xsi:type="dcterms:W3CDTF">2018-06-16T03:22:30Z</dcterms:modified>
</cp:coreProperties>
</file>