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6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049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825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9048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648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8005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54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6269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595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80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163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832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195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225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206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410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564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126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973184"/>
          </a:xfrm>
        </p:spPr>
        <p:txBody>
          <a:bodyPr/>
          <a:lstStyle/>
          <a:p>
            <a:r>
              <a:rPr lang="es-CO" dirty="0" smtClean="0"/>
              <a:t>FINALIZACIÓN </a:t>
            </a:r>
            <a:r>
              <a:rPr lang="es-CO" dirty="0" smtClean="0"/>
              <a:t>CURSO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4212" y="2286001"/>
            <a:ext cx="9060680" cy="3505200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s-CO" sz="2800" dirty="0" smtClean="0">
                <a:solidFill>
                  <a:schemeClr val="tx1"/>
                </a:solidFill>
              </a:rPr>
              <a:t>Estimados estudiantes:</a:t>
            </a:r>
          </a:p>
          <a:p>
            <a:pPr algn="l"/>
            <a:endParaRPr lang="es-CO" dirty="0">
              <a:solidFill>
                <a:schemeClr val="tx1"/>
              </a:solidFill>
            </a:endParaRPr>
          </a:p>
          <a:p>
            <a:pPr algn="just"/>
            <a:r>
              <a:rPr lang="es-CO" sz="2800" dirty="0">
                <a:solidFill>
                  <a:schemeClr val="tx1"/>
                </a:solidFill>
              </a:rPr>
              <a:t>Hemos llegado al final de nuestro </a:t>
            </a:r>
            <a:r>
              <a:rPr lang="es-CO" sz="2800" dirty="0">
                <a:solidFill>
                  <a:schemeClr val="tx1"/>
                </a:solidFill>
              </a:rPr>
              <a:t>curso Diseño y composición de menús, les doy </a:t>
            </a:r>
            <a:r>
              <a:rPr lang="es-CO" sz="2800" dirty="0">
                <a:solidFill>
                  <a:schemeClr val="tx1"/>
                </a:solidFill>
              </a:rPr>
              <a:t>las gracias por </a:t>
            </a:r>
            <a:r>
              <a:rPr lang="es-CO" sz="2800" dirty="0">
                <a:solidFill>
                  <a:schemeClr val="tx1"/>
                </a:solidFill>
              </a:rPr>
              <a:t>la </a:t>
            </a:r>
            <a:r>
              <a:rPr lang="es-CO" sz="2800" dirty="0" smtClean="0">
                <a:solidFill>
                  <a:schemeClr val="tx1"/>
                </a:solidFill>
              </a:rPr>
              <a:t>participación activa </a:t>
            </a:r>
            <a:r>
              <a:rPr lang="es-CO" sz="2800" dirty="0">
                <a:solidFill>
                  <a:schemeClr val="tx1"/>
                </a:solidFill>
              </a:rPr>
              <a:t>en el curso y </a:t>
            </a:r>
            <a:r>
              <a:rPr lang="es-CO" sz="2800" dirty="0">
                <a:solidFill>
                  <a:schemeClr val="tx1"/>
                </a:solidFill>
              </a:rPr>
              <a:t> </a:t>
            </a:r>
            <a:r>
              <a:rPr lang="es-CO" sz="2800" dirty="0">
                <a:solidFill>
                  <a:schemeClr val="tx1"/>
                </a:solidFill>
              </a:rPr>
              <a:t>espero </a:t>
            </a:r>
            <a:r>
              <a:rPr lang="es-CO" sz="2800" dirty="0">
                <a:solidFill>
                  <a:schemeClr val="tx1"/>
                </a:solidFill>
              </a:rPr>
              <a:t>que haya sido una gran oportunidad de crecimiento </a:t>
            </a:r>
            <a:r>
              <a:rPr lang="es-CO" sz="2800" dirty="0" smtClean="0">
                <a:solidFill>
                  <a:schemeClr val="tx1"/>
                </a:solidFill>
              </a:rPr>
              <a:t>profesional para ustedes.</a:t>
            </a:r>
          </a:p>
          <a:p>
            <a:pPr algn="just"/>
            <a:endParaRPr lang="es-CO" sz="2800" dirty="0" smtClean="0">
              <a:solidFill>
                <a:schemeClr val="tx1"/>
              </a:solidFill>
            </a:endParaRPr>
          </a:p>
          <a:p>
            <a:pPr algn="just"/>
            <a:r>
              <a:rPr lang="es-CO" sz="2800" dirty="0" smtClean="0">
                <a:solidFill>
                  <a:schemeClr val="tx1"/>
                </a:solidFill>
              </a:rPr>
              <a:t>Les deseo muchos </a:t>
            </a:r>
            <a:r>
              <a:rPr lang="es-CO" sz="2800" dirty="0">
                <a:solidFill>
                  <a:schemeClr val="tx1"/>
                </a:solidFill>
              </a:rPr>
              <a:t>éxitos en su v</a:t>
            </a:r>
            <a:r>
              <a:rPr lang="es-CO" sz="2800" dirty="0" smtClean="0">
                <a:solidFill>
                  <a:schemeClr val="tx1"/>
                </a:solidFill>
              </a:rPr>
              <a:t>ida profesional y laboral.</a:t>
            </a:r>
            <a:endParaRPr lang="es-CO" sz="2800" dirty="0">
              <a:solidFill>
                <a:schemeClr val="tx1"/>
              </a:solidFill>
            </a:endParaRPr>
          </a:p>
          <a:p>
            <a:pPr algn="just"/>
            <a:endParaRPr lang="es-CO" dirty="0" smtClean="0">
              <a:solidFill>
                <a:schemeClr val="tx1"/>
              </a:solidFill>
            </a:endParaRPr>
          </a:p>
          <a:p>
            <a:pPr algn="just"/>
            <a:r>
              <a:rPr lang="es-CO" sz="2800" dirty="0">
                <a:solidFill>
                  <a:schemeClr val="tx1"/>
                </a:solidFill>
              </a:rPr>
              <a:t>Cordialmente, </a:t>
            </a:r>
          </a:p>
          <a:p>
            <a:pPr algn="just"/>
            <a:endParaRPr lang="es-CO" sz="2800" dirty="0">
              <a:solidFill>
                <a:schemeClr val="tx1"/>
              </a:solidFill>
            </a:endParaRPr>
          </a:p>
          <a:p>
            <a:pPr algn="just"/>
            <a:r>
              <a:rPr lang="es-CO" sz="2800" dirty="0" smtClean="0">
                <a:solidFill>
                  <a:schemeClr val="tx1"/>
                </a:solidFill>
              </a:rPr>
              <a:t>Román </a:t>
            </a:r>
            <a:r>
              <a:rPr lang="es-CO" sz="2800" dirty="0">
                <a:solidFill>
                  <a:schemeClr val="tx1"/>
                </a:solidFill>
              </a:rPr>
              <a:t>Correa </a:t>
            </a:r>
            <a:r>
              <a:rPr lang="es-CO" sz="2800" dirty="0" smtClean="0">
                <a:solidFill>
                  <a:schemeClr val="tx1"/>
                </a:solidFill>
              </a:rPr>
              <a:t>Perdomo</a:t>
            </a:r>
          </a:p>
          <a:p>
            <a:pPr algn="just"/>
            <a:r>
              <a:rPr lang="es-CO" sz="2800" dirty="0" smtClean="0">
                <a:solidFill>
                  <a:schemeClr val="tx1"/>
                </a:solidFill>
              </a:rPr>
              <a:t>Tutor</a:t>
            </a:r>
            <a:endParaRPr lang="es-CO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09444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Personalizado 4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F0000"/>
      </a:accent1>
      <a:accent2>
        <a:srgbClr val="B30F0F"/>
      </a:accent2>
      <a:accent3>
        <a:srgbClr val="FFFF00"/>
      </a:accent3>
      <a:accent4>
        <a:srgbClr val="E76618"/>
      </a:accent4>
      <a:accent5>
        <a:srgbClr val="932313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Words>30</Words>
  <Application>Microsoft Office PowerPoint</Application>
  <PresentationFormat>Panorámica</PresentationFormat>
  <Paragraphs>11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Faceta</vt:lpstr>
      <vt:lpstr>FINALIZACIÓN CURSO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BIENVENIDA!</dc:title>
  <dc:creator>Adriana</dc:creator>
  <cp:lastModifiedBy>Adriana</cp:lastModifiedBy>
  <cp:revision>7</cp:revision>
  <dcterms:created xsi:type="dcterms:W3CDTF">2018-05-04T01:13:45Z</dcterms:created>
  <dcterms:modified xsi:type="dcterms:W3CDTF">2018-06-27T23:39:44Z</dcterms:modified>
</cp:coreProperties>
</file>