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6DD50BC-9C5D-4EC7-96C7-F7FA3E278295}" type="datetimeFigureOut">
              <a:rPr lang="es-CO" smtClean="0"/>
              <a:t>28/04/2018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s-ES" dirty="0" smtClean="0"/>
              <a:t>Presentación de la nomina y de la gráfica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200800" cy="4464496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UNIDAD CUATRO-ACTIVIDAD 2-Conociendo las herramientas de ofimática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Domingo espinosa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s-ES" dirty="0" smtClean="0"/>
              <a:t>Presentación de la nómina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200800" cy="4464496"/>
          </a:xfrm>
        </p:spPr>
        <p:txBody>
          <a:bodyPr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4400" dirty="0" smtClean="0">
                <a:solidFill>
                  <a:schemeClr val="tx1"/>
                </a:solidFill>
              </a:rPr>
              <a:t>Buenas noches</a:t>
            </a:r>
          </a:p>
          <a:p>
            <a:r>
              <a:rPr lang="es-ES" sz="4400" dirty="0" smtClean="0">
                <a:solidFill>
                  <a:schemeClr val="tx1"/>
                </a:solidFill>
              </a:rPr>
              <a:t>Trabaje mi nómina basado en los datos recopilados de los videos enviados por el tutor</a:t>
            </a:r>
          </a:p>
        </p:txBody>
      </p:sp>
    </p:spTree>
    <p:extLst>
      <p:ext uri="{BB962C8B-B14F-4D97-AF65-F5344CB8AC3E}">
        <p14:creationId xmlns:p14="http://schemas.microsoft.com/office/powerpoint/2010/main" val="28183582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s-ES" dirty="0" smtClean="0"/>
              <a:t>Presentación de la grafica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200800" cy="4464496"/>
          </a:xfrm>
        </p:spPr>
        <p:txBody>
          <a:bodyPr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4400" dirty="0" smtClean="0">
                <a:solidFill>
                  <a:schemeClr val="tx1"/>
                </a:solidFill>
              </a:rPr>
              <a:t>Para el diseño de la gráfica en office Word utilicé los datos de los totales recopilados en la nómina </a:t>
            </a:r>
          </a:p>
        </p:txBody>
      </p:sp>
    </p:spTree>
    <p:extLst>
      <p:ext uri="{BB962C8B-B14F-4D97-AF65-F5344CB8AC3E}">
        <p14:creationId xmlns:p14="http://schemas.microsoft.com/office/powerpoint/2010/main" val="42602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5822"/>
            <a:ext cx="8427467" cy="564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9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762234" cy="488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695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82</TotalTime>
  <Words>61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Forma de onda</vt:lpstr>
      <vt:lpstr>Presentación de la nomina y de la gráfica</vt:lpstr>
      <vt:lpstr>Presentación de la nómina</vt:lpstr>
      <vt:lpstr>Presentación de la grafica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nomina y de la grafica</dc:title>
  <dc:creator>Pc</dc:creator>
  <cp:lastModifiedBy>Pc</cp:lastModifiedBy>
  <cp:revision>6</cp:revision>
  <dcterms:created xsi:type="dcterms:W3CDTF">2018-04-27T03:30:12Z</dcterms:created>
  <dcterms:modified xsi:type="dcterms:W3CDTF">2018-04-29T02:07:29Z</dcterms:modified>
</cp:coreProperties>
</file>