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dirty="0"/>
              <a:t>NÓMINA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Melissa Ospina maya</a:t>
            </a:r>
          </a:p>
          <a:p>
            <a:r>
              <a:rPr lang="es-CO" dirty="0" smtClean="0"/>
              <a:t>Unidad 4 actividad 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412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Definición: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cap="all" dirty="0" smtClean="0"/>
              <a:t>LA</a:t>
            </a:r>
            <a:r>
              <a:rPr lang="es-CO" cap="all" dirty="0"/>
              <a:t> NÓMINA ES EL RECIBO QUE JUSTIFICA Y ACREDITA EL PAGO DEL SALARIO, LEGALMENTE A ESTE DOCUMENTO SE LE DENOMINA “RECIBO DE SALARIO”. TODAS LAS EMPRESAS ESTÁN OBLIGADAS A ENTREGARLO A SUS TRABAJADORES Y TRABAJADORAS, EN EL MOMENTO DE PAGARLES EL SALARIO</a:t>
            </a:r>
            <a:r>
              <a:rPr lang="es-CO" dirty="0"/>
              <a:t>​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831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cap="all" dirty="0"/>
              <a:t>SU IMPORTANCIA VIENE DETERMINADA POR: </a:t>
            </a:r>
            <a:r>
              <a:rPr lang="es-CO" dirty="0"/>
              <a:t/>
            </a:r>
            <a:br>
              <a:rPr lang="es-CO" dirty="0"/>
            </a:br>
            <a:endParaRPr lang="es-CO" dirty="0" smtClean="0"/>
          </a:p>
          <a:p>
            <a:r>
              <a:rPr lang="es-CO" cap="all" dirty="0" smtClean="0"/>
              <a:t>ES</a:t>
            </a:r>
            <a:r>
              <a:rPr lang="es-CO" cap="all" dirty="0"/>
              <a:t> UNA PRUEBA DE LA EXISTENCIA DE RELACIÓN LABORAL </a:t>
            </a:r>
            <a:r>
              <a:rPr lang="es-CO" cap="all" dirty="0" smtClean="0"/>
              <a:t>.ES</a:t>
            </a:r>
            <a:r>
              <a:rPr lang="es-CO" cap="all" dirty="0"/>
              <a:t> LA PRUEBA DE QUE SE COBRA, INDISPENSABLE PARA CUALQUIER RECLAMACIÓN </a:t>
            </a:r>
            <a:endParaRPr lang="es-CO" cap="all" dirty="0" smtClean="0"/>
          </a:p>
          <a:p>
            <a:r>
              <a:rPr lang="es-CO" cap="all" dirty="0"/>
              <a:t> ES UN INSTRUMENTO PARA PRESENTAR DEMANDA - SIRVE PARA FIJAR LAS PRESTACIONES</a:t>
            </a:r>
            <a:r>
              <a:rPr lang="es-CO" dirty="0"/>
              <a:t>​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579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Requisitos: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Debe tener los datos de  </a:t>
            </a:r>
            <a:r>
              <a:rPr lang="es-CO" dirty="0"/>
              <a:t>la empresa y los personales y profesionales del trabajador/a • El periodo del tiempo que se paga • La cantidad total y real, con todos los conceptos por los que se cobra • La cantidad total por la que se cotiza a la SS.SS, desglosada en todos sus conceptos • Las deducciones por el impuesto general de la renta de las personas físicas o por anticipos ya cobrados por el trabajador/a • La cantidad total líquida o neta que cobra el trabajador en el momento de entregarle al empresario/a el recibo La nómina debe ser entregada mensualmente, con dos copias, una para el trabajador/a con la firma y el sello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120886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 tener en cuenta: La firma de la nómina no implica su aceptación sino su recepción La entrega de la nómina no implica alta en la SS.SS</a:t>
            </a:r>
          </a:p>
        </p:txBody>
      </p:sp>
    </p:spTree>
    <p:extLst>
      <p:ext uri="{BB962C8B-B14F-4D97-AF65-F5344CB8AC3E}">
        <p14:creationId xmlns:p14="http://schemas.microsoft.com/office/powerpoint/2010/main" val="193982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Tener presente para entender recibo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CABECERA: Identificación de la empresa y del trabajador y trabajadora DEVENGOS O PERCEPCIONES: Cantidad que se percibe por los distintos conceptos BASES DE COTIZACIÓN al RG: Cantidades y porcentajes por las que se calculan las cotizaciones DEDUCCIONES: Aportación del trabajador/a </a:t>
            </a:r>
            <a:r>
              <a:rPr lang="es-CO" dirty="0" err="1"/>
              <a:t>a</a:t>
            </a:r>
            <a:r>
              <a:rPr lang="es-CO" dirty="0"/>
              <a:t> la SS.SS, cuota sindical, IRPF, anticipos y otros</a:t>
            </a:r>
          </a:p>
        </p:txBody>
      </p:sp>
    </p:spTree>
    <p:extLst>
      <p:ext uri="{BB962C8B-B14F-4D97-AF65-F5344CB8AC3E}">
        <p14:creationId xmlns:p14="http://schemas.microsoft.com/office/powerpoint/2010/main" val="353589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2089" y="237067"/>
            <a:ext cx="8584278" cy="2235199"/>
          </a:xfrm>
        </p:spPr>
        <p:txBody>
          <a:bodyPr/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MUCHAS GRACIAS!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583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228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Sala de reuniones Ion</vt:lpstr>
      <vt:lpstr>NÓMINA</vt:lpstr>
      <vt:lpstr>Definición:</vt:lpstr>
      <vt:lpstr>Características:</vt:lpstr>
      <vt:lpstr>Requisitos:</vt:lpstr>
      <vt:lpstr>Presentación de PowerPoint</vt:lpstr>
      <vt:lpstr>Tener presente para entender recibo</vt:lpstr>
      <vt:lpstr> 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NÓMINA</dc:title>
  <dc:creator>Usuario de Windows</dc:creator>
  <cp:lastModifiedBy>Usuario de Windows</cp:lastModifiedBy>
  <cp:revision>4</cp:revision>
  <dcterms:created xsi:type="dcterms:W3CDTF">2018-04-28T03:39:05Z</dcterms:created>
  <dcterms:modified xsi:type="dcterms:W3CDTF">2018-04-28T03:49:34Z</dcterms:modified>
</cp:coreProperties>
</file>