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1074329" y="1846362"/>
            <a:ext cx="63920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endParaRPr kumimoji="0" 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 nombre es Román Correa Perdomo, soy Ingeniero Industrial de Alimentos y profesional en Artes culinarias de la </a:t>
            </a:r>
            <a:r>
              <a:rPr kumimoji="0" lang="es-CO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Mausi</a:t>
            </a: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s-CO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Sebess</a:t>
            </a: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en Buenos Aires Argentina, Master </a:t>
            </a:r>
            <a:r>
              <a:rPr kumimoji="0" lang="es-CO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cuisine</a:t>
            </a: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 </a:t>
            </a:r>
            <a:r>
              <a:rPr kumimoji="0" lang="es-CO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cordon</a:t>
            </a: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s-CO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bleu</a:t>
            </a: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en Lima Perú, Actualmente curso Master Dirección y Consultoría Turística, estoy dispuesto a transmitirles mi conocimiento para que puedan aprender a dominar las técnicas básicas de cocina y métodos de cocción. </a:t>
            </a:r>
            <a:endParaRPr kumimoji="0" lang="es-CO" sz="1133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utoShape 4" descr="http://201840.aulasuniminuto.edu.co/draftfile.php/428753/user/draft/62537522/roman.JPG"/>
          <p:cNvSpPr>
            <a:spLocks noChangeAspect="1" noChangeArrowheads="1"/>
          </p:cNvSpPr>
          <p:nvPr/>
        </p:nvSpPr>
        <p:spPr bwMode="auto">
          <a:xfrm>
            <a:off x="127000" y="-15875"/>
            <a:ext cx="4143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20" y="931001"/>
            <a:ext cx="4105275" cy="41338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332410" y="859555"/>
            <a:ext cx="6134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BIENVENIDOS ESTUDIANTES </a:t>
            </a:r>
            <a:endParaRPr lang="es-CO" sz="2800" dirty="0"/>
          </a:p>
        </p:txBody>
      </p:sp>
      <p:sp>
        <p:nvSpPr>
          <p:cNvPr id="10" name="Rectángulo 9"/>
          <p:cNvSpPr/>
          <p:nvPr/>
        </p:nvSpPr>
        <p:spPr>
          <a:xfrm>
            <a:off x="1074328" y="5064851"/>
            <a:ext cx="6501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dirty="0" smtClean="0">
                <a:solidFill>
                  <a:srgbClr val="000000"/>
                </a:solidFill>
                <a:latin typeface="Verdana" panose="020B0604030504040204" pitchFamily="34" charset="0"/>
              </a:rPr>
              <a:t>Cualquier inquietud no duden en ponerse en contacto.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7962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30F0F"/>
      </a:accent2>
      <a:accent3>
        <a:srgbClr val="FFFF00"/>
      </a:accent3>
      <a:accent4>
        <a:srgbClr val="E76618"/>
      </a:accent4>
      <a:accent5>
        <a:srgbClr val="932313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77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Verdana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</dc:creator>
  <cp:lastModifiedBy>Adriana</cp:lastModifiedBy>
  <cp:revision>1</cp:revision>
  <dcterms:created xsi:type="dcterms:W3CDTF">2018-05-04T01:45:02Z</dcterms:created>
  <dcterms:modified xsi:type="dcterms:W3CDTF">2018-05-04T01:51:27Z</dcterms:modified>
</cp:coreProperties>
</file>