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 rot="10800000" flipV="1">
            <a:off x="1074329" y="769144"/>
            <a:ext cx="639209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endParaRPr kumimoji="0" 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s-CO" sz="1600" dirty="0" smtClean="0"/>
              <a:t>Mi </a:t>
            </a:r>
            <a:r>
              <a:rPr lang="es-CO" sz="1600" dirty="0"/>
              <a:t>nombre es Román Correa Perdomo, soy Ingeniero Industrial de Alimentos y profesional en Artes culinarias de la </a:t>
            </a:r>
            <a:r>
              <a:rPr lang="es-CO" sz="1600" dirty="0" err="1"/>
              <a:t>Mausi</a:t>
            </a:r>
            <a:r>
              <a:rPr lang="es-CO" sz="1600" dirty="0"/>
              <a:t> </a:t>
            </a:r>
            <a:r>
              <a:rPr lang="es-CO" sz="1600" dirty="0" err="1"/>
              <a:t>Sebess</a:t>
            </a:r>
            <a:r>
              <a:rPr lang="es-CO" sz="1600" dirty="0"/>
              <a:t> en Buenos Aires Argentina, Master </a:t>
            </a:r>
            <a:r>
              <a:rPr lang="es-CO" sz="1600" dirty="0" err="1"/>
              <a:t>cuisine</a:t>
            </a:r>
            <a:r>
              <a:rPr lang="es-CO" sz="1600" dirty="0"/>
              <a:t> le </a:t>
            </a:r>
            <a:r>
              <a:rPr lang="es-CO" sz="1600" dirty="0" err="1"/>
              <a:t>cordon</a:t>
            </a:r>
            <a:r>
              <a:rPr lang="es-CO" sz="1600" dirty="0"/>
              <a:t> </a:t>
            </a:r>
            <a:r>
              <a:rPr lang="es-CO" sz="1600" dirty="0" err="1"/>
              <a:t>bleu</a:t>
            </a:r>
            <a:r>
              <a:rPr lang="es-CO" sz="1600" dirty="0"/>
              <a:t> en Lima Perú, Actualmente curso Master Dirección y Consultoría Turística, estoy dispuesto a transmitirles mi conocimiento para que puedan adquirir y desarrollar competencias que les permitan aplicar las normas establecidas en el ámbito gastronómico y nutricional para el diseño y composición de menús teniendo en cuenta las características de los clientes manteniendo un margen de costos y la parte nutricional establecida por el sector alimentario.</a:t>
            </a:r>
          </a:p>
          <a:p>
            <a:endParaRPr lang="es-CO" sz="1600" dirty="0" smtClean="0"/>
          </a:p>
          <a:p>
            <a:r>
              <a:rPr lang="es-CO" sz="1600" dirty="0" smtClean="0"/>
              <a:t>Los </a:t>
            </a:r>
            <a:r>
              <a:rPr lang="es-CO" sz="1600" dirty="0"/>
              <a:t>invito a participar en el foro para conocer un poco de ustedes, interactuando con algunos de sus compañeros (mínimo dos intervenciones) con el fin de tener una participación activa en el grupo.</a:t>
            </a:r>
          </a:p>
          <a:p>
            <a:endParaRPr lang="es-CO" sz="1600" dirty="0" smtClean="0"/>
          </a:p>
          <a:p>
            <a:r>
              <a:rPr lang="es-CO" sz="1600" dirty="0" smtClean="0"/>
              <a:t>Muchos éxitos </a:t>
            </a:r>
            <a:r>
              <a:rPr lang="es-CO" sz="1600" dirty="0"/>
              <a:t>en esta nueva etapa de aprendizaje.</a:t>
            </a:r>
          </a:p>
          <a:p>
            <a:endParaRPr lang="es-CO" sz="1600" dirty="0" smtClean="0"/>
          </a:p>
          <a:p>
            <a:r>
              <a:rPr lang="es-CO" sz="1600" dirty="0" smtClean="0"/>
              <a:t>Cualquier </a:t>
            </a:r>
            <a:r>
              <a:rPr lang="es-CO" sz="1600" dirty="0"/>
              <a:t>inquietud no duden en ponerse en contacto.</a:t>
            </a:r>
          </a:p>
        </p:txBody>
      </p:sp>
      <p:sp>
        <p:nvSpPr>
          <p:cNvPr id="7" name="AutoShape 4" descr="http://201840.aulasuniminuto.edu.co/draftfile.php/428753/user/draft/62537522/roman.JPG"/>
          <p:cNvSpPr>
            <a:spLocks noChangeAspect="1" noChangeArrowheads="1"/>
          </p:cNvSpPr>
          <p:nvPr/>
        </p:nvSpPr>
        <p:spPr bwMode="auto">
          <a:xfrm>
            <a:off x="127000" y="-15875"/>
            <a:ext cx="41433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420" y="931001"/>
            <a:ext cx="4105275" cy="41338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203369" y="199757"/>
            <a:ext cx="6134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BIENVENIDOS ESTUDIANTES 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877962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30F0F"/>
      </a:accent2>
      <a:accent3>
        <a:srgbClr val="FFFF00"/>
      </a:accent3>
      <a:accent4>
        <a:srgbClr val="E76618"/>
      </a:accent4>
      <a:accent5>
        <a:srgbClr val="932313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57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Trebuchet MS</vt:lpstr>
      <vt:lpstr>Verdana</vt:lpstr>
      <vt:lpstr>Wingdings 3</vt:lpstr>
      <vt:lpstr>Faceta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</dc:creator>
  <cp:lastModifiedBy>Adriana</cp:lastModifiedBy>
  <cp:revision>2</cp:revision>
  <dcterms:created xsi:type="dcterms:W3CDTF">2018-05-04T01:45:02Z</dcterms:created>
  <dcterms:modified xsi:type="dcterms:W3CDTF">2018-05-04T02:36:02Z</dcterms:modified>
</cp:coreProperties>
</file>