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Productos tradicionales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01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CO" dirty="0" smtClean="0"/>
              <a:t>Algunos productos tradicionales de la región del sur </a:t>
            </a:r>
            <a:r>
              <a:rPr lang="es-CO" dirty="0" err="1" smtClean="0"/>
              <a:t>deh</a:t>
            </a:r>
            <a:r>
              <a:rPr lang="es-CO" dirty="0" smtClean="0"/>
              <a:t> </a:t>
            </a:r>
            <a:r>
              <a:rPr lang="es-CO" dirty="0" err="1" smtClean="0"/>
              <a:t>huila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O" alt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LA ACHIRA, EL CHACHAFRUTO, LA YOTA,  LA GUATILA  Y EL MAMONCILLO.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O" alt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O" altLang="es-ES" sz="2800" dirty="0">
                <a:latin typeface="+mj-lt"/>
                <a:cs typeface="Arial" panose="020B0604020202020204" pitchFamily="34" charset="0"/>
              </a:rPr>
              <a:t>Debido a la gran arraigo de la achira, la </a:t>
            </a:r>
            <a:r>
              <a:rPr lang="es-CO" altLang="es-ES" sz="2800" dirty="0" err="1">
                <a:latin typeface="+mj-lt"/>
                <a:cs typeface="Arial" panose="020B0604020202020204" pitchFamily="34" charset="0"/>
              </a:rPr>
              <a:t>yota</a:t>
            </a:r>
            <a:r>
              <a:rPr lang="es-CO" altLang="es-ES" sz="2800" dirty="0">
                <a:latin typeface="+mj-lt"/>
                <a:cs typeface="Arial" panose="020B0604020202020204" pitchFamily="34" charset="0"/>
              </a:rPr>
              <a:t> y la </a:t>
            </a:r>
            <a:r>
              <a:rPr lang="es-CO" altLang="es-ES" sz="2800" dirty="0" err="1">
                <a:latin typeface="+mj-lt"/>
                <a:cs typeface="Arial" panose="020B0604020202020204" pitchFamily="34" charset="0"/>
              </a:rPr>
              <a:t>guatila</a:t>
            </a:r>
            <a:r>
              <a:rPr lang="es-CO" altLang="es-ES" sz="2800" dirty="0">
                <a:latin typeface="+mj-lt"/>
                <a:cs typeface="Arial" panose="020B0604020202020204" pitchFamily="34" charset="0"/>
              </a:rPr>
              <a:t> o papa sidra dentro de la cultura huilense, hemos explorado diferentes técnicas de cocción y elaboración de productos de innovación a partir de estos productos, que aporten nuevos elementos a la gastronomía del sur del Huila</a:t>
            </a:r>
            <a:endParaRPr lang="es-ES" altLang="es-ES" sz="2800" dirty="0">
              <a:latin typeface="+mj-lt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444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LA ACHIRA:</a:t>
            </a:r>
            <a:br>
              <a:rPr lang="es-CO" alt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O" alt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lvl="0"/>
            <a:endParaRPr lang="es-ES" altLang="es-ES" dirty="0" smtClean="0">
              <a:cs typeface="Arial" panose="020B0604020202020204" pitchFamily="34" charset="0"/>
            </a:endParaRPr>
          </a:p>
          <a:p>
            <a:pPr lvl="0" algn="just"/>
            <a:r>
              <a:rPr lang="es-ES" altLang="es-ES" dirty="0" smtClean="0">
                <a:cs typeface="Arial" panose="020B0604020202020204" pitchFamily="34" charset="0"/>
              </a:rPr>
              <a:t>La </a:t>
            </a:r>
            <a:r>
              <a:rPr lang="es-ES" altLang="es-ES" dirty="0">
                <a:cs typeface="Arial" panose="020B0604020202020204" pitchFamily="34" charset="0"/>
              </a:rPr>
              <a:t>Achira es una planta perenne monocotiledónea muy rústica de 1,5 a 3,0 m de altura; se cultiva en los valles abrigados y algo templados desde México y las Islas del Caribe hasta Argentina.</a:t>
            </a:r>
          </a:p>
          <a:p>
            <a:pPr lvl="0" algn="just"/>
            <a:r>
              <a:rPr lang="es-ES" altLang="es-ES" dirty="0">
                <a:cs typeface="Arial" panose="020B0604020202020204" pitchFamily="34" charset="0"/>
              </a:rPr>
              <a:t>También se le cultiva fuera de los andes como  en Hawái, Australia, Vietnam, </a:t>
            </a:r>
            <a:r>
              <a:rPr lang="es-ES" altLang="es-ES" dirty="0" err="1">
                <a:cs typeface="Arial" panose="020B0604020202020204" pitchFamily="34" charset="0"/>
              </a:rPr>
              <a:t>Taiwan</a:t>
            </a:r>
            <a:r>
              <a:rPr lang="es-ES" altLang="es-ES" dirty="0">
                <a:cs typeface="Arial" panose="020B0604020202020204" pitchFamily="34" charset="0"/>
              </a:rPr>
              <a:t>, Indonesia. </a:t>
            </a:r>
          </a:p>
          <a:p>
            <a:pPr lvl="0" algn="just"/>
            <a:r>
              <a:rPr lang="es-ES" altLang="es-ES" dirty="0">
                <a:cs typeface="Arial" panose="020B0604020202020204" pitchFamily="34" charset="0"/>
              </a:rPr>
              <a:t>Esta planta se cultiva principalmente por sus rizomas, que son de importancia para la alimentación humana y la agroindustria. En los andes se reconocen dos formas hortícola, verdes y morados. Hay muchas variaciones en la coloración del follaje, tamaño de tallo y rizoma, floración.</a:t>
            </a:r>
          </a:p>
          <a:p>
            <a:pPr lvl="0" algn="just"/>
            <a:r>
              <a:rPr lang="es-CO" altLang="es-ES" dirty="0">
                <a:cs typeface="Arial" panose="020B0604020202020204" pitchFamily="34" charset="0"/>
              </a:rPr>
              <a:t>En Colombia su mayor cultivo se da en departamento de Cundinamarca, y se utiliza en la elaboración de harina a partir del almidón de sus raíces, con la cual se preparan amasijos</a:t>
            </a:r>
            <a:endParaRPr lang="es-ES" altLang="es-ES" dirty="0">
              <a:cs typeface="Arial" panose="020B0604020202020204" pitchFamily="34" charset="0"/>
            </a:endParaRPr>
          </a:p>
          <a:p>
            <a:pPr algn="just"/>
            <a:endParaRPr lang="es-CO" dirty="0"/>
          </a:p>
        </p:txBody>
      </p:sp>
      <p:pic>
        <p:nvPicPr>
          <p:cNvPr id="4" name="Picture 2" descr="http://www.viveroianni.com.ar/%5Cimagenes%5CCanna%20Indica%20Striata%20Bengal%20Tiger_Achira%20Aur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92" y="167425"/>
            <a:ext cx="1759537" cy="25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7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LA </a:t>
            </a:r>
            <a:r>
              <a:rPr lang="es-CO" alt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GUATILA o sidra:</a:t>
            </a:r>
            <a:r>
              <a:rPr lang="es-CO" alt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/>
            </a:r>
            <a:br>
              <a:rPr lang="es-CO" alt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O" alt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lvl="0" algn="just"/>
            <a:r>
              <a:rPr lang="es-ES" altLang="es-ES" sz="2400" dirty="0">
                <a:cs typeface="Arial" panose="020B0604020202020204" pitchFamily="34" charset="0"/>
              </a:rPr>
              <a:t>La </a:t>
            </a:r>
            <a:r>
              <a:rPr lang="es-ES" altLang="es-ES" sz="2400" dirty="0" err="1">
                <a:cs typeface="Arial" panose="020B0604020202020204" pitchFamily="34" charset="0"/>
              </a:rPr>
              <a:t>guatila</a:t>
            </a:r>
            <a:r>
              <a:rPr lang="es-ES" altLang="es-ES" sz="2400" dirty="0">
                <a:cs typeface="Arial" panose="020B0604020202020204" pitchFamily="34" charset="0"/>
              </a:rPr>
              <a:t> (del náhuatl </a:t>
            </a:r>
            <a:r>
              <a:rPr lang="es-ES" altLang="es-ES" sz="2400" dirty="0" err="1">
                <a:cs typeface="Arial" panose="020B0604020202020204" pitchFamily="34" charset="0"/>
              </a:rPr>
              <a:t>chayotli</a:t>
            </a:r>
            <a:r>
              <a:rPr lang="es-ES" altLang="es-ES" sz="2400" dirty="0">
                <a:cs typeface="Arial" panose="020B0604020202020204" pitchFamily="34" charset="0"/>
              </a:rPr>
              <a:t>, calabaza espinosa), también llamado </a:t>
            </a:r>
            <a:r>
              <a:rPr lang="es-ES" altLang="es-ES" sz="2400" dirty="0" err="1">
                <a:cs typeface="Arial" panose="020B0604020202020204" pitchFamily="34" charset="0"/>
              </a:rPr>
              <a:t>chayota</a:t>
            </a:r>
            <a:r>
              <a:rPr lang="es-ES" altLang="es-ES" sz="2400" dirty="0">
                <a:cs typeface="Arial" panose="020B0604020202020204" pitchFamily="34" charset="0"/>
              </a:rPr>
              <a:t> ,cidra, </a:t>
            </a:r>
            <a:r>
              <a:rPr lang="es-ES" altLang="es-ES" sz="2400" dirty="0" err="1">
                <a:cs typeface="Arial" panose="020B0604020202020204" pitchFamily="34" charset="0"/>
              </a:rPr>
              <a:t>guatilla</a:t>
            </a:r>
            <a:r>
              <a:rPr lang="es-ES" altLang="es-ES" sz="2400" dirty="0">
                <a:cs typeface="Arial" panose="020B0604020202020204" pitchFamily="34" charset="0"/>
              </a:rPr>
              <a:t>, </a:t>
            </a:r>
            <a:r>
              <a:rPr lang="es-ES" altLang="es-ES" sz="2400" dirty="0" err="1">
                <a:cs typeface="Arial" panose="020B0604020202020204" pitchFamily="34" charset="0"/>
              </a:rPr>
              <a:t>guatila</a:t>
            </a:r>
            <a:r>
              <a:rPr lang="es-ES" altLang="es-ES" sz="2400" dirty="0">
                <a:cs typeface="Arial" panose="020B0604020202020204" pitchFamily="34" charset="0"/>
              </a:rPr>
              <a:t>, güisquil, papa de pobre, papa del moro, papa japonesa, cidra papa, perulero, pataste, </a:t>
            </a:r>
            <a:r>
              <a:rPr lang="es-ES" altLang="es-ES" sz="2400" dirty="0" err="1">
                <a:cs typeface="Arial" panose="020B0604020202020204" pitchFamily="34" charset="0"/>
              </a:rPr>
              <a:t>tayota</a:t>
            </a:r>
            <a:r>
              <a:rPr lang="es-ES" altLang="es-ES" sz="2400" dirty="0">
                <a:cs typeface="Arial" panose="020B0604020202020204" pitchFamily="34" charset="0"/>
              </a:rPr>
              <a:t>, </a:t>
            </a:r>
            <a:r>
              <a:rPr lang="es-ES" altLang="es-ES" sz="2400" dirty="0" err="1">
                <a:cs typeface="Arial" panose="020B0604020202020204" pitchFamily="34" charset="0"/>
              </a:rPr>
              <a:t>xuxú</a:t>
            </a:r>
            <a:r>
              <a:rPr lang="es-ES" altLang="es-ES" sz="2400" dirty="0">
                <a:cs typeface="Arial" panose="020B0604020202020204" pitchFamily="34" charset="0"/>
              </a:rPr>
              <a:t> y </a:t>
            </a:r>
            <a:r>
              <a:rPr lang="es-ES" altLang="es-ES" sz="2400" dirty="0" err="1">
                <a:cs typeface="Arial" panose="020B0604020202020204" pitchFamily="34" charset="0"/>
              </a:rPr>
              <a:t>chuchú</a:t>
            </a:r>
            <a:r>
              <a:rPr lang="es-ES" altLang="es-ES" sz="2400" dirty="0">
                <a:cs typeface="Arial" panose="020B0604020202020204" pitchFamily="34" charset="0"/>
              </a:rPr>
              <a:t>, tiene un color que va del verde oscuro al verde claro o amarillo claro casi blanco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lvl="0" algn="just"/>
            <a:r>
              <a:rPr lang="es-ES" altLang="es-ES" sz="2400" dirty="0">
                <a:cs typeface="Arial" panose="020B0604020202020204" pitchFamily="34" charset="0"/>
              </a:rPr>
              <a:t>Cuando está tierno presenta una cáscara lustrosa y consistencia dura. Puede estar cubierto por espinas o no. El chayote sin espinas tiene una apariencia más lisa y puede presentar menos hendiduras que el chayote con espinas. Es una planta trepadora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lvl="0" algn="just"/>
            <a:r>
              <a:rPr lang="es-ES" altLang="es-ES" sz="2400" dirty="0">
                <a:cs typeface="Arial" panose="020B0604020202020204" pitchFamily="34" charset="0"/>
              </a:rPr>
              <a:t>Cada </a:t>
            </a:r>
            <a:r>
              <a:rPr lang="es-ES" altLang="es-ES" sz="2400" dirty="0" err="1">
                <a:cs typeface="Arial" panose="020B0604020202020204" pitchFamily="34" charset="0"/>
              </a:rPr>
              <a:t>guatila</a:t>
            </a:r>
            <a:r>
              <a:rPr lang="es-ES" altLang="es-ES" sz="2400" dirty="0">
                <a:cs typeface="Arial" panose="020B0604020202020204" pitchFamily="34" charset="0"/>
              </a:rPr>
              <a:t> tiene una semilla amplia y chata, llamada pepita, que es comestible además de la pulpa. Comúnmente los chayotes pesan en torno a los 500 gramos, aunque algunos llegan a pesar hasta 2 kilogramos</a:t>
            </a:r>
            <a:r>
              <a:rPr lang="es-ES" altLang="es-ES" dirty="0">
                <a:cs typeface="Arial" panose="020B0604020202020204" pitchFamily="34" charset="0"/>
              </a:rPr>
              <a:t>.</a:t>
            </a:r>
          </a:p>
          <a:p>
            <a:endParaRPr lang="es-CO" dirty="0"/>
          </a:p>
        </p:txBody>
      </p:sp>
      <p:pic>
        <p:nvPicPr>
          <p:cNvPr id="4" name="Picture 17" descr="https://encrypted-tbn1.gstatic.com/images?q=tbn:ANd9GcS1xnDnlQUAS70jynIBcYGbgpGW3z9L6H49680aKSrkXsBI_T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778" y="360608"/>
            <a:ext cx="2705770" cy="22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6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CHACHAFRUTO</a:t>
            </a:r>
            <a:r>
              <a:rPr lang="es-CO" alt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: </a:t>
            </a:r>
            <a:endParaRPr lang="es-CO" alt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O" alt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lvl="0" algn="just"/>
            <a:r>
              <a:rPr lang="es-ES" altLang="es-ES" dirty="0">
                <a:cs typeface="Arial" panose="020B0604020202020204" pitchFamily="34" charset="0"/>
              </a:rPr>
              <a:t>Nombre científico eritrina adulas Triana. Nombre Común Chachafruto, poroto, chapo ruto, fijo napas, napo, sacha fruto.</a:t>
            </a:r>
          </a:p>
          <a:p>
            <a:pPr lvl="0" algn="just"/>
            <a:r>
              <a:rPr lang="es-ES" altLang="es-ES" dirty="0">
                <a:cs typeface="Arial" panose="020B0604020202020204" pitchFamily="34" charset="0"/>
              </a:rPr>
              <a:t>En Colombia se localiza en la cordillera Central y Oriental en el departamento de Cundinamarca, se observa cultivado en los municipios de Anilina, Cachipa, La Palma, Pacho y San Antonio de Tena. También cultivada en la Sabana de Bogotá entre </a:t>
            </a:r>
            <a:r>
              <a:rPr lang="es-ES" altLang="es-ES" dirty="0" err="1">
                <a:cs typeface="Arial" panose="020B0604020202020204" pitchFamily="34" charset="0"/>
              </a:rPr>
              <a:t>entre</a:t>
            </a:r>
            <a:r>
              <a:rPr lang="es-ES" altLang="es-ES" dirty="0">
                <a:cs typeface="Arial" panose="020B0604020202020204" pitchFamily="34" charset="0"/>
              </a:rPr>
              <a:t> otros lugares. Es una especie nativa.</a:t>
            </a:r>
          </a:p>
          <a:p>
            <a:pPr lvl="0" algn="just"/>
            <a:r>
              <a:rPr lang="es-ES" altLang="es-ES" dirty="0">
                <a:cs typeface="Arial" panose="020B0604020202020204" pitchFamily="34" charset="0"/>
              </a:rPr>
              <a:t>Son legumbres de 32 por 3.3 cm, con seis semillas en promedio; sin embargo se </a:t>
            </a:r>
            <a:r>
              <a:rPr lang="es-ES" altLang="es-ES" dirty="0" smtClean="0">
                <a:cs typeface="Arial" panose="020B0604020202020204" pitchFamily="34" charset="0"/>
              </a:rPr>
              <a:t>en </a:t>
            </a:r>
            <a:r>
              <a:rPr lang="es-ES" altLang="es-ES" dirty="0" err="1" smtClean="0">
                <a:cs typeface="Arial" panose="020B0604020202020204" pitchFamily="34" charset="0"/>
              </a:rPr>
              <a:t>cuantran</a:t>
            </a:r>
            <a:r>
              <a:rPr lang="es-ES" altLang="es-ES" dirty="0" smtClean="0">
                <a:cs typeface="Arial" panose="020B0604020202020204" pitchFamily="34" charset="0"/>
              </a:rPr>
              <a:t> </a:t>
            </a:r>
            <a:r>
              <a:rPr lang="es-ES" altLang="es-ES" dirty="0">
                <a:cs typeface="Arial" panose="020B0604020202020204" pitchFamily="34" charset="0"/>
              </a:rPr>
              <a:t>frutos de hasta 55 cm de longitud. El número de frutos por Kg es de 7 a 8. En relación con el fruto la cascara representa la mitad del peso y el fruto la otra mitad.</a:t>
            </a:r>
            <a:endParaRPr lang="es-ES" altLang="es-ES" dirty="0"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97" y="154486"/>
            <a:ext cx="343955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8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8</TotalTime>
  <Words>512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Tipo de madera</vt:lpstr>
      <vt:lpstr>Productos tradicionales </vt:lpstr>
      <vt:lpstr>Algunos productos tradicionales de la región del sur deh huila</vt:lpstr>
      <vt:lpstr>LA ACHIRA: </vt:lpstr>
      <vt:lpstr>LA GUATILA o sidra: </vt:lpstr>
      <vt:lpstr>CHACHAFRUTO: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tradicionales </dc:title>
  <dc:creator>Personal</dc:creator>
  <cp:lastModifiedBy>Personal</cp:lastModifiedBy>
  <cp:revision>2</cp:revision>
  <dcterms:created xsi:type="dcterms:W3CDTF">2018-06-19T01:20:45Z</dcterms:created>
  <dcterms:modified xsi:type="dcterms:W3CDTF">2018-06-19T01:29:22Z</dcterms:modified>
</cp:coreProperties>
</file>