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4" r:id="rId9"/>
    <p:sldId id="266" r:id="rId10"/>
    <p:sldId id="265" r:id="rId11"/>
    <p:sldId id="258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00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32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50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8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512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86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89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79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5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61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97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14B2-ACA4-46A6-B7FF-B8DFE9B9404E}" type="datetimeFigureOut">
              <a:rPr lang="es-CO" smtClean="0"/>
              <a:t>27/06/2018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33A8-A2EA-434F-902F-1B3D47780C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66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erumix/" TargetMode="External"/><Relationship Id="rId2" Type="http://schemas.openxmlformats.org/officeDocument/2006/relationships/hyperlink" Target="http://perumix.c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9829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¡Bienvenidos a PERU MIX®! somos la primera cadena fast-casual de comida peruana en Colombia. Operando desde el 2012, contamos con sedes en varias ciudades como Medellín y Cali. Luego de 5 exitosos años de consolidación, PERU MIX® inicia su muy esperado proceso de franquicia, logrando expandir exitosamente a 7 locales en el 2017, y se proyectan 12 más para el 2018. Nuestro modelo comercial se caracteriza por ser un modelo low cost, sin incurrir en altos costos de implementación y operativos, con locales de fácil administración y sostenibles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80366"/>
            <a:ext cx="3775448" cy="24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s-CO" dirty="0" smtClean="0"/>
              <a:t>Clasificación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72267"/>
            <a:ext cx="10515600" cy="4131732"/>
          </a:xfrm>
        </p:spPr>
        <p:txBody>
          <a:bodyPr/>
          <a:lstStyle/>
          <a:p>
            <a:r>
              <a:rPr lang="es-CO" dirty="0" smtClean="0"/>
              <a:t>ESTRELLA: Son los platos a base de gallina o ave</a:t>
            </a:r>
          </a:p>
          <a:p>
            <a:r>
              <a:rPr lang="es-CO" dirty="0" smtClean="0"/>
              <a:t>CABALLITOS: Son los platos a base de carnes</a:t>
            </a:r>
          </a:p>
          <a:p>
            <a:r>
              <a:rPr lang="es-CO" dirty="0" smtClean="0"/>
              <a:t>ROMPECABEZAS: Son los platos a base de mariscos</a:t>
            </a:r>
          </a:p>
          <a:p>
            <a:r>
              <a:rPr lang="es-CO" dirty="0" smtClean="0"/>
              <a:t>PERRO: No aplica, plato que no rote o genere rentabilidad sale.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749" y="50605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6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hlinkClick r:id="rId2"/>
              </a:rPr>
              <a:t>http://perumix.co/</a:t>
            </a:r>
            <a:endParaRPr lang="es-CO" dirty="0" smtClean="0"/>
          </a:p>
          <a:p>
            <a:r>
              <a:rPr lang="es-CO" dirty="0" smtClean="0">
                <a:hlinkClick r:id="rId3"/>
              </a:rPr>
              <a:t>https://www.instagram.com/perumix/</a:t>
            </a:r>
            <a:endParaRPr lang="es-CO" dirty="0" smtClean="0"/>
          </a:p>
          <a:p>
            <a:r>
              <a:rPr lang="es-CO" dirty="0" smtClean="0"/>
              <a:t>PERU MIX  Facebook</a:t>
            </a:r>
          </a:p>
          <a:p>
            <a:endParaRPr lang="es-CO" dirty="0" smtClean="0"/>
          </a:p>
          <a:p>
            <a:r>
              <a:rPr lang="es-CO" dirty="0" smtClean="0"/>
              <a:t>Video de 2013, ya se expanden en mercado del Rio y Mercado del tranvía, además de franquiciar.</a:t>
            </a:r>
          </a:p>
          <a:p>
            <a:r>
              <a:rPr lang="es-CO" dirty="0" smtClean="0"/>
              <a:t>https://www.youtube.com/watch?v=WuTmsqyZUjM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72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 smtClean="0"/>
              <a:t>Chifa </a:t>
            </a:r>
            <a:r>
              <a:rPr lang="es-CO" dirty="0"/>
              <a:t>es un término originado en el Perú para referirse tanto a la cocina traída y adaptada al paladar local por los inmigrantes chinos desde mediados del siglo XIX, como también a los restaurantes donde esta comida es </a:t>
            </a:r>
            <a:r>
              <a:rPr lang="es-CO" dirty="0" smtClean="0"/>
              <a:t>servida.</a:t>
            </a:r>
          </a:p>
          <a:p>
            <a:r>
              <a:rPr lang="es-CO" dirty="0"/>
              <a:t>El origen del término «chifa» provendría de la combinación de los términos cantoneses «chi» y «fan» (</a:t>
            </a:r>
            <a:r>
              <a:rPr lang="ja-JP" altLang="es-CO" dirty="0"/>
              <a:t>饎飯</a:t>
            </a:r>
            <a:r>
              <a:rPr lang="es-CO" altLang="ja-JP" dirty="0"/>
              <a:t>), </a:t>
            </a:r>
            <a:r>
              <a:rPr lang="es-CO" dirty="0"/>
              <a:t>que significan, respectivamente «comer» y «arroz».2​3​4​ El término habría surgido en la década de 1930 entre los limeños al escuchar a los chinos utilizar la voz chifan como llamado para comer en las fondas que regentaban.5​</a:t>
            </a:r>
          </a:p>
          <a:p>
            <a:r>
              <a:rPr lang="es-CO" dirty="0" smtClean="0"/>
              <a:t>  El </a:t>
            </a:r>
            <a:r>
              <a:rPr lang="es-CO" dirty="0"/>
              <a:t>chifa ha evolucionado enormemente y ha adquirido una personalidad propia, formando parte de la gastronomía del Perú desde el siglo XIX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894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 cuanto las mejoras al menú veo platos muy equilibrados nutricionalmente y sabiendo que con la influencia de cultura oriental, tienen una de las dietas más saludables del planeta.</a:t>
            </a:r>
          </a:p>
          <a:p>
            <a:r>
              <a:rPr lang="es-CO" dirty="0" smtClean="0"/>
              <a:t>Conozco esta marca desde que nació, está a puertas de estrenar nueva carta y menú esta semana , información de la mano de Juan Luis uno de los propietarios y Gerente. </a:t>
            </a:r>
          </a:p>
          <a:p>
            <a:endParaRPr lang="es-CO" dirty="0"/>
          </a:p>
          <a:p>
            <a:r>
              <a:rPr lang="es-CO" dirty="0" smtClean="0"/>
              <a:t>MUCHAS </a:t>
            </a:r>
            <a:r>
              <a:rPr lang="es-CO" dirty="0" err="1" smtClean="0"/>
              <a:t>GRACIAS..Aprendí</a:t>
            </a:r>
            <a:r>
              <a:rPr lang="es-CO" dirty="0" smtClean="0"/>
              <a:t> mucho con éste trabajo!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114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SÁNGUCHE DE CHICHARRÓN $ 11.900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1" y="1651264"/>
            <a:ext cx="5678310" cy="4351338"/>
          </a:xfrm>
        </p:spPr>
      </p:pic>
      <p:cxnSp>
        <p:nvCxnSpPr>
          <p:cNvPr id="6" name="Conector recto de flecha 5"/>
          <p:cNvCxnSpPr/>
          <p:nvPr/>
        </p:nvCxnSpPr>
        <p:spPr>
          <a:xfrm>
            <a:off x="5238044" y="3578578"/>
            <a:ext cx="2314223" cy="128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565422" y="2844800"/>
            <a:ext cx="1986845" cy="97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594578" y="4473264"/>
            <a:ext cx="3047999" cy="130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 flipH="1">
            <a:off x="7642577" y="3578579"/>
            <a:ext cx="424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Pan pita aporta 1.3 gr de fibra y 5.5 gr proteína, 33. 4 carbohidratos.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42577" y="4731371"/>
            <a:ext cx="410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Chicharrón barriguero, 650 g de energía, 11.30 ge de proteína, 40 mg de calcio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735712" y="5644444"/>
            <a:ext cx="3767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Cebolla roja aporta 2 gr de fibra por cada 100, vitamina C, es antioxidante y contiene hierro, es mucolítico y antiséptico.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58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6831"/>
          </a:xfrm>
        </p:spPr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 smtClean="0"/>
              <a:t>AJÍ DE GALLINA  $ 22.900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8" y="2001504"/>
            <a:ext cx="5260622" cy="2991555"/>
          </a:xfrm>
        </p:spPr>
      </p:pic>
      <p:cxnSp>
        <p:nvCxnSpPr>
          <p:cNvPr id="6" name="Conector recto de flecha 5"/>
          <p:cNvCxnSpPr/>
          <p:nvPr/>
        </p:nvCxnSpPr>
        <p:spPr>
          <a:xfrm flipV="1">
            <a:off x="5483578" y="3543951"/>
            <a:ext cx="1286933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968750" y="4384781"/>
            <a:ext cx="343606" cy="60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15378" y="4518502"/>
            <a:ext cx="1230489" cy="87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010400" y="3356507"/>
            <a:ext cx="4741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Aportes de la Gallina : Fósforo, selenio, yodo, vitamina B2, zinc, vitamina B, potasio, magnesio, hierro, sodio, vitamina C, vitamina B9, vitamina E, retinol, vitamina B12, vitamina A, vitamina D y calcio.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086602" y="5202238"/>
            <a:ext cx="458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Ají amarillo, energía 39, proteína 0.90, fibra 2,40 , calci0 31 y hierro 0.90. Previene de infarto, ayuda con el dolor por la artritis.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31800" y="4956810"/>
            <a:ext cx="5215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calidad de la proteína del huevo es la mayor de cualquier alimento integral. Vitaminas como la A, B2, B12, D y E podemos encontrarlas en el huevo y nos proporcionará gran parte de las cantidades diarias recomendadas. Lo mismo sucede con los minerales: Fósforo, Selenio, Hierro, Yodo y Zinc</a:t>
            </a:r>
            <a:endParaRPr lang="es-CO" dirty="0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2305758" y="2381956"/>
            <a:ext cx="4780844" cy="153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10400" y="2156178"/>
            <a:ext cx="4662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Sus altas cantidades de aceites esenciales Omega 3 y Omega 6 contribuyen a prevenir enfermedades </a:t>
            </a:r>
            <a:r>
              <a:rPr lang="es-CO" dirty="0" smtClean="0"/>
              <a:t>cardiovasculares, fibra, vitamina A, E,C y hierro.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8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61898"/>
          </a:xfrm>
        </p:spPr>
        <p:txBody>
          <a:bodyPr/>
          <a:lstStyle/>
          <a:p>
            <a:r>
              <a:rPr lang="es-CO" b="1" dirty="0" smtClean="0"/>
              <a:t>TRÍO DE CEVICHES $33.900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6978"/>
            <a:ext cx="4447823" cy="2878666"/>
          </a:xfrm>
        </p:spPr>
      </p:pic>
      <p:cxnSp>
        <p:nvCxnSpPr>
          <p:cNvPr id="8" name="Conector recto de flecha 7"/>
          <p:cNvCxnSpPr/>
          <p:nvPr/>
        </p:nvCxnSpPr>
        <p:spPr>
          <a:xfrm>
            <a:off x="3227212" y="3239323"/>
            <a:ext cx="2868788" cy="5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244622" y="4085228"/>
            <a:ext cx="1691923" cy="35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2212622" y="2527533"/>
            <a:ext cx="3723923" cy="12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096000" y="22352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limón aporta Vitamina C, P, es antiséptico, estimula digestión, favorece el sistema linfático, mejora la piel, cicatriza heridas 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 flipH="1">
            <a:off x="6096000" y="3161898"/>
            <a:ext cx="510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Maíz cancha contiene vitamina A,B,E. Es antioxidante, previene el cáncer y los tumores de mama y próstata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096000" y="4260583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Cilantro 100 gr. aportan: 297,5 KCal.; Grasas monoins.: 13,6 gr.; Proteínas: 12,4 gr.; Grasas poliinsat.: 1,8 gr.; Colesterol: 0,0 gr.; Calcio: 708,6 Mg.; Grasas sats: 1 gr.; Magnesio: 330,2 Mg.; Fósforo: 408,8 Mg.; Vitamina C: 21 Mg.; Potasio: 1.267 Mg.; Vitamina E: 0,0 Mg.; Sodio: 35,3 Mg.; Vitamina A: 0,0 IU, cáncer de hígado, dolores de cabeza, cólicos menstruales.</a:t>
            </a:r>
            <a:endParaRPr lang="es-CO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212622" y="3860800"/>
            <a:ext cx="0" cy="144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838200" y="5305778"/>
            <a:ext cx="444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Pulpo, calamar contiene altos niveles de ácido fólico, vitamina A,E,B, omegas, potasio , sodio, yodo y magnesio y calcio.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29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15142"/>
          </a:xfrm>
        </p:spPr>
        <p:txBody>
          <a:bodyPr/>
          <a:lstStyle/>
          <a:p>
            <a:r>
              <a:rPr lang="es-CO" b="1" dirty="0" smtClean="0"/>
              <a:t>ARROZ CHAUFA DE MARISCOS  $26.900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732"/>
            <a:ext cx="4521483" cy="2923823"/>
          </a:xfrm>
        </p:spPr>
      </p:pic>
      <p:cxnSp>
        <p:nvCxnSpPr>
          <p:cNvPr id="6" name="Conector recto de flecha 5"/>
          <p:cNvCxnSpPr/>
          <p:nvPr/>
        </p:nvCxnSpPr>
        <p:spPr>
          <a:xfrm>
            <a:off x="4989689" y="2980267"/>
            <a:ext cx="948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3680178" y="3143957"/>
            <a:ext cx="2415822" cy="135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680178" y="4809067"/>
            <a:ext cx="2122311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1986844" y="4176889"/>
            <a:ext cx="56448" cy="93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012601" y="2743200"/>
            <a:ext cx="494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arroz contiene </a:t>
            </a:r>
            <a:r>
              <a:rPr lang="es-CO" dirty="0"/>
              <a:t>6,67 gramos de proteínas, 81,60 gramos de carbohidratos por cada 100 gramos y no </a:t>
            </a:r>
            <a:r>
              <a:rPr lang="es-CO" dirty="0" smtClean="0"/>
              <a:t>contiene </a:t>
            </a:r>
            <a:r>
              <a:rPr lang="es-CO" dirty="0"/>
              <a:t>grasas ni azúcares, aportando 364 </a:t>
            </a:r>
            <a:r>
              <a:rPr lang="es-CO" dirty="0" smtClean="0"/>
              <a:t>calorías </a:t>
            </a:r>
            <a:r>
              <a:rPr lang="es-CO" dirty="0"/>
              <a:t>a la dieta. Entre sus nutrientes también se encuentran las vitaminas B3, B9, B7 y K.</a:t>
            </a:r>
          </a:p>
          <a:p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012601" y="4346224"/>
            <a:ext cx="5174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langostinos aportan vitaminasB1, B2, B3, B9,B12, E, magnesio, selenio, sodio y hierro.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012601" y="4992555"/>
            <a:ext cx="5050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 pimentón  rojo es una hortaliza que contiene 1,25 gramos de proteínas, 4,20 gramos de carbohidratos, 4,20 gramos de azúcar por cada 100 gramos y no tiene grasa, aportando 32,90 calorías a la dieta. Entre sus nutrientes también se encuentran las vitaminas A, B9, K y C, es antioxidante.</a:t>
            </a:r>
          </a:p>
          <a:p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25689" y="4992555"/>
            <a:ext cx="406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salsa Soya tiene vitaminas B y E, minerales como el hierro, el calcio, el fósforo, el potasio y el zinc, así como también isoflavonas, las cuales actúan como antioxidantes, depurando las toxinas de tu cuerpo.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18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213453"/>
          </a:xfrm>
        </p:spPr>
        <p:txBody>
          <a:bodyPr/>
          <a:lstStyle/>
          <a:p>
            <a:r>
              <a:rPr lang="es-CO" b="1" dirty="0" smtClean="0"/>
              <a:t>LOMO SALTADO $23.900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6662"/>
            <a:ext cx="4309533" cy="3713516"/>
          </a:xfrm>
        </p:spPr>
      </p:pic>
      <p:cxnSp>
        <p:nvCxnSpPr>
          <p:cNvPr id="10" name="Conector recto de flecha 9"/>
          <p:cNvCxnSpPr/>
          <p:nvPr/>
        </p:nvCxnSpPr>
        <p:spPr>
          <a:xfrm flipV="1">
            <a:off x="4346222" y="3668551"/>
            <a:ext cx="1185334" cy="61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31556" y="2652889"/>
            <a:ext cx="6062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Vitaminas y minerales. La carne también contiene micronutrientes –vitaminas y minerales– como la vitamina A, B, D y K, así como también cobre, cromo, ácido fólico, hierro, magnesio, potasio, selenio y zinc.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531555" y="4154312"/>
            <a:ext cx="5926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</a:t>
            </a:r>
            <a:r>
              <a:rPr lang="es-CO" dirty="0" smtClean="0"/>
              <a:t>ambién se considera como un factor de riesgo cardiovascular porque incrementa el acido úrico, que genera que se concentre la sangre en el cuerpo y haya riesgo de sufrir de infartos. “La carne roja se demora mucho tiempo en digerirla el cuerpo y aunque no hay certeza absoluta se dice que puede favorecer la aparición del cáncer de colon porque disminuye el tránsito gastrointestinal”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7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Cart</a:t>
            </a:r>
            <a:r>
              <a:rPr lang="es-CO" dirty="0"/>
              <a:t>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1" y="1825625"/>
            <a:ext cx="7748958" cy="4351338"/>
          </a:xfrm>
        </p:spPr>
      </p:pic>
    </p:spTree>
    <p:extLst>
      <p:ext uri="{BB962C8B-B14F-4D97-AF65-F5344CB8AC3E}">
        <p14:creationId xmlns:p14="http://schemas.microsoft.com/office/powerpoint/2010/main" val="18479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Comentarios frente a la carta menú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 smtClean="0"/>
              <a:t>Me parece la letra muy pequeña, aunque ellos pretenden tener un público joven llega a ellos la familia completa y teniendo en cuenta que hay jóvenes o niños que requieren una letra mejor en tamaño y los adultos mayores.</a:t>
            </a:r>
          </a:p>
          <a:p>
            <a:r>
              <a:rPr lang="es-CO" sz="2000" dirty="0" smtClean="0"/>
              <a:t>El color principal es acorde a Perú y su letra blanca está bien. Pero creo que las personas que no han viajado a este bello País quisieran ver un poco de ellos plasmados allí sin exagerar, creo que algunas imágenes les quedaría bien.</a:t>
            </a:r>
          </a:p>
          <a:p>
            <a:r>
              <a:rPr lang="es-CO" sz="2000" dirty="0" smtClean="0"/>
              <a:t>Ellos tiene unos precios bajos y unos altos como para amortiguar los costos y la percepción del cliente en la  carta. </a:t>
            </a:r>
            <a:endParaRPr lang="es-CO" sz="2000" dirty="0"/>
          </a:p>
          <a:p>
            <a:r>
              <a:rPr lang="es-CO" sz="2000" dirty="0" smtClean="0"/>
              <a:t>El tamaño de la carta y el formato lo veo correcto.</a:t>
            </a:r>
          </a:p>
          <a:p>
            <a:r>
              <a:rPr lang="es-CO" sz="2000" dirty="0" smtClean="0"/>
              <a:t>El material es excelente pues repele la humedad tanto de salsas, comidas y bebidas.</a:t>
            </a:r>
          </a:p>
          <a:p>
            <a:r>
              <a:rPr lang="es-CO" sz="2000" dirty="0" smtClean="0"/>
              <a:t>El haber incursionado en 2 de los mercados más importantes de la Ciudad de Medellín como lo es el Mercado del Tranvía y El Mercado de l Rio e ir para el Mercado de Envigado próximo a abrir sus puertas es un gran acierto.</a:t>
            </a:r>
          </a:p>
        </p:txBody>
      </p:sp>
    </p:spTree>
    <p:extLst>
      <p:ext uri="{BB962C8B-B14F-4D97-AF65-F5344CB8AC3E}">
        <p14:creationId xmlns:p14="http://schemas.microsoft.com/office/powerpoint/2010/main" val="209584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publicidad </a:t>
            </a:r>
            <a:r>
              <a:rPr lang="es-CO" dirty="0" smtClean="0"/>
              <a:t>que realizan es con </a:t>
            </a:r>
            <a:r>
              <a:rPr lang="es-CO" dirty="0"/>
              <a:t>expertos en Mercadeo y con expertos en redes principalmente. Con diseñadores, los cuales les plantean las estrategias. </a:t>
            </a:r>
          </a:p>
          <a:p>
            <a:r>
              <a:rPr lang="es-CO" dirty="0"/>
              <a:t> </a:t>
            </a:r>
            <a:r>
              <a:rPr lang="es-CO" dirty="0" smtClean="0"/>
              <a:t> Tienen un equipo interdisciplinario desde abogados, financiero, administradores, mercadólogos, Chef, entre otros.</a:t>
            </a:r>
          </a:p>
          <a:p>
            <a:r>
              <a:rPr lang="es-CO" dirty="0" smtClean="0"/>
              <a:t>http</a:t>
            </a:r>
            <a:r>
              <a:rPr lang="es-CO" dirty="0"/>
              <a:t>://perumix.co/nuestro-equipo/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503" y="3866797"/>
            <a:ext cx="1809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3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1199</Words>
  <Application>Microsoft Office PowerPoint</Application>
  <PresentationFormat>Panorámica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Tema de Office</vt:lpstr>
      <vt:lpstr>Presentación de PowerPoint</vt:lpstr>
      <vt:lpstr>SÁNGUCHE DE CHICHARRÓN $ 11.900</vt:lpstr>
      <vt:lpstr> AJÍ DE GALLINA  $ 22.900</vt:lpstr>
      <vt:lpstr>TRÍO DE CEVICHES $33.900</vt:lpstr>
      <vt:lpstr>ARROZ CHAUFA DE MARISCOS  $26.900</vt:lpstr>
      <vt:lpstr>LOMO SALTADO $23.900</vt:lpstr>
      <vt:lpstr>Carta</vt:lpstr>
      <vt:lpstr>Comentarios frente a la carta menú</vt:lpstr>
      <vt:lpstr>Presentación de PowerPoint</vt:lpstr>
      <vt:lpstr>Clasificación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37</cp:revision>
  <dcterms:created xsi:type="dcterms:W3CDTF">2018-06-26T16:27:33Z</dcterms:created>
  <dcterms:modified xsi:type="dcterms:W3CDTF">2018-06-28T03:30:47Z</dcterms:modified>
</cp:coreProperties>
</file>