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Modulo Introductorio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Actividad dos unidad cuatro </a:t>
            </a:r>
          </a:p>
          <a:p>
            <a:r>
              <a:rPr lang="es-CO" dirty="0" smtClean="0"/>
              <a:t>Juan Felipe Gutiérrez Muñoz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189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Presentación Nomina 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495" y="2324100"/>
            <a:ext cx="6028507" cy="397061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55700" y="139700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 continuación se presenta los datos de los colaboradores del restaurante Palo alto para realizar por medio de Excel el calculo de la nomina de cada uno de ellos.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768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496" y="1917700"/>
            <a:ext cx="6889004" cy="391960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41400" y="381000"/>
            <a:ext cx="848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 tiene en cuenta los días laborados y el sueldo básico para poder calcular el sueldo devengado, para el subsidio de transporte por medio de la ecuación si se determina que colaboradores se les otorgara el subsidio.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479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660401"/>
            <a:ext cx="8596668" cy="5380962"/>
          </a:xfrm>
        </p:spPr>
        <p:txBody>
          <a:bodyPr/>
          <a:lstStyle/>
          <a:p>
            <a:r>
              <a:rPr lang="es-CO" dirty="0" smtClean="0"/>
              <a:t>Para los descuentos obligatorios y parafiscales se tiene en cuenta lo establecido por el código de trabajo realizando el calculo multiplicando el sueldo por el porcentaje que se debe descontar a cada colaborador en parafiscales se determina con una ecuación si en este caso por no tener colaboradores con sueldo superiores a 4 salarios mínimos será cero.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92" y="2442093"/>
            <a:ext cx="6608133" cy="359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5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584201"/>
            <a:ext cx="8596668" cy="5457162"/>
          </a:xfrm>
        </p:spPr>
        <p:txBody>
          <a:bodyPr/>
          <a:lstStyle/>
          <a:p>
            <a:r>
              <a:rPr lang="es-CO" dirty="0" smtClean="0"/>
              <a:t>Teniendo en cuenta con las horas extras laboradas se debe realizar el calculo de la hora con el sueldo que ganen 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05" y="1879600"/>
            <a:ext cx="9301549" cy="40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Nomina total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09701"/>
            <a:ext cx="8596668" cy="4631662"/>
          </a:xfrm>
        </p:spPr>
        <p:txBody>
          <a:bodyPr/>
          <a:lstStyle/>
          <a:p>
            <a:r>
              <a:rPr lang="es-CO" dirty="0" smtClean="0"/>
              <a:t>Ya con estos cálculos se procede a calcular el sueldo total devengado teniendo en cuenta las negativas por salud, pensión parafiscales y las positivas como el subsidio de transporte y horas extras obteniendo los siguientes resultados.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50" y="2848493"/>
            <a:ext cx="5653478" cy="30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 smtClean="0"/>
              <a:t>Gracias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88202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201</Words>
  <Application>Microsoft Office PowerPoint</Application>
  <PresentationFormat>Panorámica</PresentationFormat>
  <Paragraphs>11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Modulo Introductorio</vt:lpstr>
      <vt:lpstr>Presentación Nomina </vt:lpstr>
      <vt:lpstr>Presentación de PowerPoint</vt:lpstr>
      <vt:lpstr>Presentación de PowerPoint</vt:lpstr>
      <vt:lpstr>Presentación de PowerPoint</vt:lpstr>
      <vt:lpstr>Nomina total </vt:lpstr>
      <vt:lpstr>Gracias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Introductorio</dc:title>
  <dc:creator>Usuario de Windows</dc:creator>
  <cp:lastModifiedBy>Usuario de Windows</cp:lastModifiedBy>
  <cp:revision>2</cp:revision>
  <dcterms:created xsi:type="dcterms:W3CDTF">2018-07-01T04:30:43Z</dcterms:created>
  <dcterms:modified xsi:type="dcterms:W3CDTF">2018-07-01T04:42:09Z</dcterms:modified>
</cp:coreProperties>
</file>