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10" d="100"/>
          <a:sy n="110" d="100"/>
        </p:scale>
        <p:origin x="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alameo.com/" TargetMode="External"/><Relationship Id="rId2" Type="http://schemas.openxmlformats.org/officeDocument/2006/relationships/hyperlink" Target="https://www.calameo.com/books/003979815b9b15135a2d1" TargetMode="External"/><Relationship Id="rId1" Type="http://schemas.openxmlformats.org/officeDocument/2006/relationships/slideLayout" Target="../slideLayouts/slideLayout2.xml"/><Relationship Id="rId5" Type="http://schemas.openxmlformats.org/officeDocument/2006/relationships/hyperlink" Target="https://psicologiaymente.net/inteligencia/teoria-inteligencias-multiples-gardner" TargetMode="External"/><Relationship Id="rId4" Type="http://schemas.openxmlformats.org/officeDocument/2006/relationships/hyperlink" Target="https://definicion.de/inteligencia-multip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137853"/>
            <a:ext cx="7766936" cy="725032"/>
          </a:xfrm>
        </p:spPr>
        <p:txBody>
          <a:bodyPr/>
          <a:lstStyle/>
          <a:p>
            <a:pPr algn="ctr"/>
            <a:r>
              <a:rPr lang="es-CO" sz="2800" dirty="0" smtClean="0"/>
              <a:t>I</a:t>
            </a:r>
            <a:br>
              <a:rPr lang="es-CO" sz="2800" dirty="0" smtClean="0"/>
            </a:br>
            <a:r>
              <a:rPr lang="es-CO" sz="2800" dirty="0"/>
              <a:t>I</a:t>
            </a:r>
            <a:r>
              <a:rPr lang="es-CO" sz="2800" dirty="0" smtClean="0"/>
              <a:t>NTELIGENCIAS MULTIPLES</a:t>
            </a:r>
            <a:endParaRPr lang="es-CO" sz="2800" dirty="0"/>
          </a:p>
        </p:txBody>
      </p:sp>
      <p:sp>
        <p:nvSpPr>
          <p:cNvPr id="3" name="Subtítulo 2"/>
          <p:cNvSpPr>
            <a:spLocks noGrp="1"/>
          </p:cNvSpPr>
          <p:nvPr>
            <p:ph type="subTitle" idx="1"/>
          </p:nvPr>
        </p:nvSpPr>
        <p:spPr>
          <a:xfrm>
            <a:off x="1027632" y="1069918"/>
            <a:ext cx="7766936" cy="2742957"/>
          </a:xfrm>
        </p:spPr>
        <p:txBody>
          <a:bodyPr>
            <a:normAutofit fontScale="92500" lnSpcReduction="10000"/>
          </a:bodyPr>
          <a:lstStyle/>
          <a:p>
            <a:pPr algn="just"/>
            <a:r>
              <a:rPr lang="es-CO" sz="1200" dirty="0" smtClean="0">
                <a:latin typeface="Arial" panose="020B0604020202020204" pitchFamily="34" charset="0"/>
                <a:cs typeface="Arial" panose="020B0604020202020204" pitchFamily="34" charset="0"/>
              </a:rPr>
              <a:t>El concepto de inteligencia según Gardner, es una habilidad con aspectos innatos que se asocian con la herencia y que pueden ser complementados con aspectos adquiridos y modificados a los largo de la vivencia personal.</a:t>
            </a:r>
          </a:p>
          <a:p>
            <a:pPr algn="just"/>
            <a:r>
              <a:rPr lang="es-CO" sz="1200" dirty="0" smtClean="0">
                <a:latin typeface="Arial" panose="020B0604020202020204" pitchFamily="34" charset="0"/>
                <a:cs typeface="Arial" panose="020B0604020202020204" pitchFamily="34" charset="0"/>
              </a:rPr>
              <a:t>Los tipos de inteligencia son:</a:t>
            </a:r>
          </a:p>
          <a:p>
            <a:pPr marL="171450" indent="-171450" algn="just">
              <a:buFont typeface="Arial" panose="020B0604020202020204" pitchFamily="34" charset="0"/>
              <a:buChar char="•"/>
            </a:pPr>
            <a:r>
              <a:rPr lang="es-CO" sz="1200" dirty="0" err="1" smtClean="0">
                <a:latin typeface="Arial" panose="020B0604020202020204" pitchFamily="34" charset="0"/>
                <a:cs typeface="Arial" panose="020B0604020202020204" pitchFamily="34" charset="0"/>
              </a:rPr>
              <a:t>Lingüistico</a:t>
            </a:r>
            <a:r>
              <a:rPr lang="es-CO" sz="1200" dirty="0" smtClean="0">
                <a:latin typeface="Arial" panose="020B0604020202020204" pitchFamily="34" charset="0"/>
                <a:cs typeface="Arial" panose="020B0604020202020204" pitchFamily="34" charset="0"/>
              </a:rPr>
              <a:t> verbal</a:t>
            </a:r>
          </a:p>
          <a:p>
            <a:pPr marL="171450" indent="-171450" algn="just">
              <a:buFont typeface="Arial" panose="020B0604020202020204" pitchFamily="34" charset="0"/>
              <a:buChar char="•"/>
            </a:pPr>
            <a:r>
              <a:rPr lang="es-CO" sz="1200" dirty="0" smtClean="0">
                <a:latin typeface="Arial" panose="020B0604020202020204" pitchFamily="34" charset="0"/>
                <a:cs typeface="Arial" panose="020B0604020202020204" pitchFamily="34" charset="0"/>
              </a:rPr>
              <a:t>Musical</a:t>
            </a:r>
          </a:p>
          <a:p>
            <a:pPr marL="171450" indent="-171450" algn="just">
              <a:buFont typeface="Arial" panose="020B0604020202020204" pitchFamily="34" charset="0"/>
              <a:buChar char="•"/>
            </a:pPr>
            <a:r>
              <a:rPr lang="es-CO" sz="1200" dirty="0" smtClean="0">
                <a:latin typeface="Arial" panose="020B0604020202020204" pitchFamily="34" charset="0"/>
                <a:cs typeface="Arial" panose="020B0604020202020204" pitchFamily="34" charset="0"/>
              </a:rPr>
              <a:t>Lógica matemática</a:t>
            </a:r>
          </a:p>
          <a:p>
            <a:pPr marL="171450" indent="-171450" algn="just">
              <a:buFont typeface="Arial" panose="020B0604020202020204" pitchFamily="34" charset="0"/>
              <a:buChar char="•"/>
            </a:pPr>
            <a:r>
              <a:rPr lang="es-CO" sz="1200" dirty="0" smtClean="0">
                <a:latin typeface="Arial" panose="020B0604020202020204" pitchFamily="34" charset="0"/>
                <a:cs typeface="Arial" panose="020B0604020202020204" pitchFamily="34" charset="0"/>
              </a:rPr>
              <a:t>Espacial</a:t>
            </a:r>
          </a:p>
          <a:p>
            <a:pPr marL="171450" indent="-171450" algn="just">
              <a:buFont typeface="Arial" panose="020B0604020202020204" pitchFamily="34" charset="0"/>
              <a:buChar char="•"/>
            </a:pPr>
            <a:r>
              <a:rPr lang="es-CO" sz="1200" dirty="0" err="1" smtClean="0">
                <a:latin typeface="Arial" panose="020B0604020202020204" pitchFamily="34" charset="0"/>
                <a:cs typeface="Arial" panose="020B0604020202020204" pitchFamily="34" charset="0"/>
              </a:rPr>
              <a:t>Cinestésico</a:t>
            </a:r>
            <a:r>
              <a:rPr lang="es-CO" sz="1200" dirty="0" smtClean="0">
                <a:latin typeface="Arial" panose="020B0604020202020204" pitchFamily="34" charset="0"/>
                <a:cs typeface="Arial" panose="020B0604020202020204" pitchFamily="34" charset="0"/>
              </a:rPr>
              <a:t> corporal</a:t>
            </a:r>
          </a:p>
          <a:p>
            <a:pPr marL="171450" indent="-171450" algn="just">
              <a:buFont typeface="Arial" panose="020B0604020202020204" pitchFamily="34" charset="0"/>
              <a:buChar char="•"/>
            </a:pPr>
            <a:r>
              <a:rPr lang="es-CO" sz="1200" dirty="0" smtClean="0">
                <a:latin typeface="Arial" panose="020B0604020202020204" pitchFamily="34" charset="0"/>
                <a:cs typeface="Arial" panose="020B0604020202020204" pitchFamily="34" charset="0"/>
              </a:rPr>
              <a:t>Intrapersonal</a:t>
            </a:r>
          </a:p>
          <a:p>
            <a:pPr marL="171450" indent="-171450" algn="just">
              <a:buFont typeface="Arial" panose="020B0604020202020204" pitchFamily="34" charset="0"/>
              <a:buChar char="•"/>
            </a:pPr>
            <a:r>
              <a:rPr lang="es-CO" sz="1200" dirty="0" smtClean="0">
                <a:latin typeface="Arial" panose="020B0604020202020204" pitchFamily="34" charset="0"/>
                <a:cs typeface="Arial" panose="020B0604020202020204" pitchFamily="34" charset="0"/>
              </a:rPr>
              <a:t>Interpersonal</a:t>
            </a:r>
          </a:p>
          <a:p>
            <a:pPr algn="just"/>
            <a:endParaRPr lang="es-CO" sz="1200" dirty="0" smtClean="0">
              <a:latin typeface="Arial" panose="020B0604020202020204" pitchFamily="34" charset="0"/>
              <a:cs typeface="Arial" panose="020B0604020202020204" pitchFamily="34" charset="0"/>
            </a:endParaRPr>
          </a:p>
          <a:p>
            <a:endParaRPr lang="es-CO"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154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06725"/>
          </a:xfrm>
        </p:spPr>
        <p:txBody>
          <a:bodyPr>
            <a:normAutofit/>
          </a:bodyPr>
          <a:lstStyle/>
          <a:p>
            <a:pPr algn="ctr"/>
            <a:r>
              <a:rPr lang="es-CO" sz="2800" dirty="0" smtClean="0"/>
              <a:t>CANAL PERCEPTUAL DOMINANTE</a:t>
            </a:r>
            <a:endParaRPr lang="es-CO" sz="2800" dirty="0"/>
          </a:p>
        </p:txBody>
      </p:sp>
      <p:sp>
        <p:nvSpPr>
          <p:cNvPr id="3" name="Marcador de contenido 2"/>
          <p:cNvSpPr>
            <a:spLocks noGrp="1"/>
          </p:cNvSpPr>
          <p:nvPr>
            <p:ph idx="1"/>
          </p:nvPr>
        </p:nvSpPr>
        <p:spPr>
          <a:xfrm>
            <a:off x="478926" y="1216325"/>
            <a:ext cx="8596668" cy="3880773"/>
          </a:xfrm>
        </p:spPr>
        <p:txBody>
          <a:bodyPr/>
          <a:lstStyle/>
          <a:p>
            <a:r>
              <a:rPr lang="es-CO" dirty="0" smtClean="0"/>
              <a:t>VISUAL:  Recuerda fácilmente lo que observa</a:t>
            </a:r>
          </a:p>
          <a:p>
            <a:r>
              <a:rPr lang="es-CO" dirty="0" smtClean="0"/>
              <a:t>AUDITIVO:   Recuerda fácilmente lo que escucha</a:t>
            </a:r>
          </a:p>
          <a:p>
            <a:r>
              <a:rPr lang="es-CO" dirty="0" smtClean="0"/>
              <a:t>KINESTESICO:   Recuerda fácilmente aquello que estimula los sentidos del olfato, el gusto y el tacto.</a:t>
            </a:r>
            <a:endParaRPr lang="es-CO" dirty="0"/>
          </a:p>
        </p:txBody>
      </p:sp>
    </p:spTree>
    <p:extLst>
      <p:ext uri="{BB962C8B-B14F-4D97-AF65-F5344CB8AC3E}">
        <p14:creationId xmlns:p14="http://schemas.microsoft.com/office/powerpoint/2010/main" val="320492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7168" y="418053"/>
            <a:ext cx="8596668" cy="3880773"/>
          </a:xfrm>
        </p:spPr>
        <p:txBody>
          <a:bodyPr>
            <a:normAutofit lnSpcReduction="10000"/>
          </a:bodyPr>
          <a:lstStyle/>
          <a:p>
            <a:pPr marL="0" indent="0">
              <a:buNone/>
            </a:pPr>
            <a:endParaRPr lang="es-CO" sz="1000" dirty="0" smtClean="0">
              <a:solidFill>
                <a:schemeClr val="tx1"/>
              </a:solidFill>
              <a:hlinkClick r:id="rId2"/>
            </a:endParaRPr>
          </a:p>
          <a:p>
            <a:r>
              <a:rPr lang="es-CO" sz="1000" dirty="0" smtClean="0">
                <a:solidFill>
                  <a:schemeClr val="tx1"/>
                </a:solidFill>
              </a:rPr>
              <a:t>De acuerdo al test realizado, y a mis investigaciones y lecturas, puedo deducir que mi canal perceptual dominante es auditivo, presentando una complementación de manera equitativa con los otros dos canales en menor proporción.</a:t>
            </a:r>
          </a:p>
          <a:p>
            <a:pPr marL="0" indent="0">
              <a:buNone/>
            </a:pPr>
            <a:r>
              <a:rPr lang="es-CO" sz="1000" dirty="0" smtClean="0">
                <a:solidFill>
                  <a:schemeClr val="tx1"/>
                </a:solidFill>
              </a:rPr>
              <a:t>Aprendo más de las cosas que escucho, grabando sonidos, y asociándolos con mi aprendizaje.</a:t>
            </a:r>
          </a:p>
          <a:p>
            <a:pPr marL="0" indent="0">
              <a:buNone/>
            </a:pPr>
            <a:r>
              <a:rPr lang="es-CO" sz="1000" dirty="0" smtClean="0">
                <a:solidFill>
                  <a:schemeClr val="tx1"/>
                </a:solidFill>
                <a:hlinkClick r:id="rId3"/>
              </a:rPr>
              <a:t>www.calameo.com</a:t>
            </a:r>
            <a:r>
              <a:rPr lang="es-CO" sz="1000" dirty="0" smtClean="0">
                <a:solidFill>
                  <a:schemeClr val="tx1"/>
                </a:solidFill>
              </a:rPr>
              <a:t>  </a:t>
            </a:r>
          </a:p>
          <a:p>
            <a:pPr marL="0" indent="0">
              <a:buNone/>
            </a:pPr>
            <a:r>
              <a:rPr lang="es-CO" sz="1000" dirty="0">
                <a:solidFill>
                  <a:srgbClr val="92D050"/>
                </a:solidFill>
              </a:rPr>
              <a:t>cnalperceptualytecnideestudio.blogspot.com/.../</a:t>
            </a:r>
            <a:r>
              <a:rPr lang="es-CO" sz="1000" dirty="0" smtClean="0">
                <a:solidFill>
                  <a:srgbClr val="92D050"/>
                </a:solidFill>
              </a:rPr>
              <a:t>canal-perceptual-y-técnicas-de-estudio</a:t>
            </a:r>
            <a:r>
              <a:rPr lang="es-CO" sz="1000" dirty="0">
                <a:solidFill>
                  <a:srgbClr val="92D050"/>
                </a:solidFill>
              </a:rPr>
              <a:t>.</a:t>
            </a:r>
          </a:p>
          <a:p>
            <a:pPr marL="0" indent="0">
              <a:buNone/>
            </a:pPr>
            <a:r>
              <a:rPr lang="es-CO" sz="1000" dirty="0" smtClean="0">
                <a:solidFill>
                  <a:schemeClr val="tx1"/>
                </a:solidFill>
              </a:rPr>
              <a:t>Haciendo un análisis del tema concluyo que mis tipos de inteligencia son:  Lingüístico verbal e interpersonal</a:t>
            </a:r>
          </a:p>
          <a:p>
            <a:pPr marL="0" indent="0">
              <a:buNone/>
            </a:pPr>
            <a:r>
              <a:rPr lang="es-CO" sz="1000" dirty="0" smtClean="0">
                <a:solidFill>
                  <a:schemeClr val="tx1"/>
                </a:solidFill>
              </a:rPr>
              <a:t>Lingüístico verbal porque me es muy fácil la comunicación con las demás personas y mi entorno es más agradable cuando me encuentro en un círculo social en el que me puedo comunicar con mucha más gente haciendo fácil la interacción, el aprendizaje y el desenvolvimiento en mi vida práctica.</a:t>
            </a:r>
          </a:p>
          <a:p>
            <a:pPr marL="0" indent="0">
              <a:buNone/>
            </a:pPr>
            <a:r>
              <a:rPr lang="es-CO" sz="1000" dirty="0" smtClean="0">
                <a:solidFill>
                  <a:schemeClr val="tx1"/>
                </a:solidFill>
              </a:rPr>
              <a:t>Interpersonal, porque siempre antepongo a las demás personas, antes que el yo. Me interesa más agradar y comprender a los demás que figurar y primar mi intereses personales.</a:t>
            </a:r>
          </a:p>
          <a:p>
            <a:r>
              <a:rPr lang="es-CO" dirty="0" smtClean="0">
                <a:hlinkClick r:id="rId4"/>
              </a:rPr>
              <a:t>https</a:t>
            </a:r>
            <a:r>
              <a:rPr lang="es-CO" dirty="0">
                <a:hlinkClick r:id="rId4"/>
              </a:rPr>
              <a:t>://definicion.de/inteligencia-multiple</a:t>
            </a:r>
            <a:r>
              <a:rPr lang="es-CO" dirty="0" smtClean="0">
                <a:hlinkClick r:id="rId4"/>
              </a:rPr>
              <a:t>/</a:t>
            </a:r>
            <a:endParaRPr lang="es-CO" dirty="0" smtClean="0"/>
          </a:p>
          <a:p>
            <a:r>
              <a:rPr lang="es-CO" dirty="0">
                <a:hlinkClick r:id="rId5"/>
              </a:rPr>
              <a:t>https://</a:t>
            </a:r>
            <a:r>
              <a:rPr lang="es-CO" dirty="0" smtClean="0">
                <a:hlinkClick r:id="rId5"/>
              </a:rPr>
              <a:t>psicologiaymente.net/inteligencia/teoria-inteligencias-multiples-gardner</a:t>
            </a:r>
            <a:endParaRPr lang="es-CO" dirty="0" smtClean="0"/>
          </a:p>
          <a:p>
            <a:endParaRPr lang="es-CO" dirty="0"/>
          </a:p>
        </p:txBody>
      </p:sp>
    </p:spTree>
    <p:extLst>
      <p:ext uri="{BB962C8B-B14F-4D97-AF65-F5344CB8AC3E}">
        <p14:creationId xmlns:p14="http://schemas.microsoft.com/office/powerpoint/2010/main" val="73165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4036" y="159260"/>
            <a:ext cx="8596668" cy="3880773"/>
          </a:xfrm>
        </p:spPr>
        <p:txBody>
          <a:bodyPr>
            <a:normAutofit/>
          </a:bodyPr>
          <a:lstStyle/>
          <a:p>
            <a:pPr marL="0" indent="0" algn="ctr">
              <a:buNone/>
            </a:pPr>
            <a:r>
              <a:rPr lang="es-CO" sz="3200" dirty="0" smtClean="0"/>
              <a:t>MIS TECNICAS DE ESTUDIO</a:t>
            </a:r>
          </a:p>
          <a:p>
            <a:pPr algn="just">
              <a:buAutoNum type="arabicPeriod"/>
            </a:pPr>
            <a:endParaRPr lang="es-CO" dirty="0" smtClean="0"/>
          </a:p>
          <a:p>
            <a:pPr marL="0" indent="0" algn="just">
              <a:buNone/>
            </a:pPr>
            <a:r>
              <a:rPr lang="es-CO" dirty="0" smtClean="0"/>
              <a:t>1.  MOTIVACION:  fuente de inspiración para el aprendizaje.</a:t>
            </a:r>
          </a:p>
          <a:p>
            <a:pPr marL="0" indent="0" algn="just">
              <a:buNone/>
            </a:pPr>
            <a:r>
              <a:rPr lang="es-CO" dirty="0" smtClean="0"/>
              <a:t>Primeramente necesito una motivación para adentrarme a un tema, que me apasione, para lo cual busco la inspiración en cosas que me guste hacer, como leer, interactuar con las demás personas, o escuchar conferencias.</a:t>
            </a:r>
          </a:p>
          <a:p>
            <a:pPr marL="0" indent="0" algn="just">
              <a:buNone/>
            </a:pPr>
            <a:r>
              <a:rPr lang="es-CO" dirty="0" smtClean="0"/>
              <a:t>Esta motivación tiene la ventaja de hacer mi trabajo más ameno, simplificando mis tareas y permitiéndome un aprendizaje más rápido y sencillo.</a:t>
            </a:r>
          </a:p>
          <a:p>
            <a:pPr marL="0" indent="0" algn="just">
              <a:buNone/>
            </a:pPr>
            <a:r>
              <a:rPr lang="es-CO" dirty="0" smtClean="0"/>
              <a:t>La motivación me crea la necesidad de cada día querer aprender más y ser mejor en lo que me propongo hacer.</a:t>
            </a:r>
          </a:p>
        </p:txBody>
      </p:sp>
    </p:spTree>
    <p:extLst>
      <p:ext uri="{BB962C8B-B14F-4D97-AF65-F5344CB8AC3E}">
        <p14:creationId xmlns:p14="http://schemas.microsoft.com/office/powerpoint/2010/main" val="274913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5410" y="314536"/>
            <a:ext cx="8596668" cy="3880773"/>
          </a:xfrm>
        </p:spPr>
        <p:txBody>
          <a:bodyPr/>
          <a:lstStyle/>
          <a:p>
            <a:pPr marL="0" indent="0" algn="just">
              <a:buNone/>
            </a:pPr>
            <a:endParaRPr lang="es-CO" dirty="0" smtClean="0"/>
          </a:p>
          <a:p>
            <a:pPr marL="0" indent="0" algn="just">
              <a:buNone/>
            </a:pPr>
            <a:r>
              <a:rPr lang="es-CO" dirty="0" smtClean="0"/>
              <a:t>2. Organización </a:t>
            </a:r>
            <a:r>
              <a:rPr lang="es-CO" dirty="0"/>
              <a:t>en el trabajo: </a:t>
            </a:r>
            <a:r>
              <a:rPr lang="es-CO" dirty="0" smtClean="0"/>
              <a:t> es la forma de hacer todas las actividades de manera organizada, dedicando a cada labor el tiempo necesario para cumplir los objetivos trazados.</a:t>
            </a:r>
          </a:p>
          <a:p>
            <a:pPr marL="0" indent="0" algn="just">
              <a:buNone/>
            </a:pPr>
            <a:r>
              <a:rPr lang="es-CO" dirty="0" smtClean="0"/>
              <a:t>Una </a:t>
            </a:r>
            <a:r>
              <a:rPr lang="es-CO" dirty="0"/>
              <a:t>vez encontrada la motivación organizo mis tiempos, para poder realizar todas las actividades en el momento preciso y con el tiempo suficiente, lo que me permite ir al día con mis tareas y no tener que correr con trabajos o evaluaciones</a:t>
            </a:r>
            <a:r>
              <a:rPr lang="es-CO" dirty="0" smtClean="0"/>
              <a:t>.</a:t>
            </a:r>
          </a:p>
          <a:p>
            <a:pPr marL="0" indent="0" algn="just">
              <a:buNone/>
            </a:pPr>
            <a:r>
              <a:rPr lang="es-CO" dirty="0" smtClean="0"/>
              <a:t>Esto hace que todo fluya de manera normal sin estrés y asimilando cada tema de manera fácil y amena.</a:t>
            </a:r>
            <a:endParaRPr lang="es-CO" dirty="0"/>
          </a:p>
        </p:txBody>
      </p:sp>
    </p:spTree>
    <p:extLst>
      <p:ext uri="{BB962C8B-B14F-4D97-AF65-F5344CB8AC3E}">
        <p14:creationId xmlns:p14="http://schemas.microsoft.com/office/powerpoint/2010/main" val="267554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4640" y="418053"/>
            <a:ext cx="8596668" cy="3880773"/>
          </a:xfrm>
        </p:spPr>
        <p:txBody>
          <a:bodyPr/>
          <a:lstStyle/>
          <a:p>
            <a:pPr marL="0" indent="0">
              <a:buNone/>
            </a:pPr>
            <a:r>
              <a:rPr lang="es-CO" dirty="0" smtClean="0"/>
              <a:t>3.  Gráficos:  Es una herramienta muy práctica cuando se trata de aprender y asimilar un tema.</a:t>
            </a:r>
          </a:p>
          <a:p>
            <a:pPr marL="0" indent="0">
              <a:buNone/>
            </a:pPr>
            <a:r>
              <a:rPr lang="es-CO" dirty="0" smtClean="0"/>
              <a:t>Esta </a:t>
            </a:r>
            <a:r>
              <a:rPr lang="es-CO" dirty="0"/>
              <a:t>herramienta </a:t>
            </a:r>
            <a:r>
              <a:rPr lang="es-CO" dirty="0" smtClean="0"/>
              <a:t> </a:t>
            </a:r>
            <a:r>
              <a:rPr lang="es-CO" dirty="0"/>
              <a:t>me gusta </a:t>
            </a:r>
            <a:r>
              <a:rPr lang="es-CO" dirty="0" smtClean="0"/>
              <a:t>porque </a:t>
            </a:r>
            <a:r>
              <a:rPr lang="es-CO" dirty="0"/>
              <a:t>me </a:t>
            </a:r>
            <a:r>
              <a:rPr lang="es-CO" dirty="0" smtClean="0"/>
              <a:t>permite </a:t>
            </a:r>
            <a:r>
              <a:rPr lang="es-CO" dirty="0"/>
              <a:t>resumir de manera práctica mis contenidos haciendo más fácil el estudio y la asimilación de los mismos. </a:t>
            </a:r>
            <a:endParaRPr lang="es-CO" dirty="0" smtClean="0"/>
          </a:p>
          <a:p>
            <a:pPr marL="0" indent="0">
              <a:buNone/>
            </a:pPr>
            <a:r>
              <a:rPr lang="es-CO" dirty="0" smtClean="0"/>
              <a:t>Cuando hago gráficos siempre los asocio con mi entorno, de tal manera que es de fácil recordación, lo que me permite asimilar grandes contenidos en pequeños textos graficados que me disminuyen tiempo de estudio, haciendo práctico el aprendizaje y permitiéndome realizar más actividades o avanzar en otros temas.</a:t>
            </a:r>
            <a:endParaRPr lang="es-CO" dirty="0"/>
          </a:p>
          <a:p>
            <a:endParaRPr lang="es-CO" dirty="0"/>
          </a:p>
        </p:txBody>
      </p:sp>
    </p:spTree>
    <p:extLst>
      <p:ext uri="{BB962C8B-B14F-4D97-AF65-F5344CB8AC3E}">
        <p14:creationId xmlns:p14="http://schemas.microsoft.com/office/powerpoint/2010/main" val="377601586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550</Words>
  <Application>Microsoft Office PowerPoint</Application>
  <PresentationFormat>Panorámica</PresentationFormat>
  <Paragraphs>37</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Wingdings 3</vt:lpstr>
      <vt:lpstr>Faceta</vt:lpstr>
      <vt:lpstr>I INTELIGENCIAS MULTIPLES</vt:lpstr>
      <vt:lpstr>CANAL PERCEPTUAL DOMINANTE</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INTELIGENCIAS MULTIPLES</dc:title>
  <dc:creator>DEBRAY PEREZ</dc:creator>
  <cp:lastModifiedBy>DEBRAY PEREZ</cp:lastModifiedBy>
  <cp:revision>7</cp:revision>
  <dcterms:created xsi:type="dcterms:W3CDTF">2018-07-02T21:34:52Z</dcterms:created>
  <dcterms:modified xsi:type="dcterms:W3CDTF">2018-07-02T22:40:19Z</dcterms:modified>
</cp:coreProperties>
</file>