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3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B82A7-229D-4C4E-B3A7-B6E0C80A70F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5618B7C-E260-4CF3-8AA8-984B28B1D1A2}">
      <dgm:prSet phldrT="[Texto]"/>
      <dgm:spPr/>
      <dgm:t>
        <a:bodyPr/>
        <a:lstStyle/>
        <a:p>
          <a:r>
            <a:rPr lang="es-ES" dirty="0" smtClean="0"/>
            <a:t>Bebidas Fermentadas</a:t>
          </a:r>
          <a:endParaRPr lang="es-ES" dirty="0"/>
        </a:p>
      </dgm:t>
    </dgm:pt>
    <dgm:pt modelId="{6ABCE222-C5E4-4E95-9E10-ED72792FE54A}" type="parTrans" cxnId="{2E5B5BB6-6A99-4359-A49F-B998488D399C}">
      <dgm:prSet/>
      <dgm:spPr/>
      <dgm:t>
        <a:bodyPr/>
        <a:lstStyle/>
        <a:p>
          <a:endParaRPr lang="es-ES"/>
        </a:p>
      </dgm:t>
    </dgm:pt>
    <dgm:pt modelId="{ED29DD21-D174-49F8-AECC-21C92C34F186}" type="sibTrans" cxnId="{2E5B5BB6-6A99-4359-A49F-B998488D399C}">
      <dgm:prSet/>
      <dgm:spPr/>
      <dgm:t>
        <a:bodyPr/>
        <a:lstStyle/>
        <a:p>
          <a:endParaRPr lang="es-ES"/>
        </a:p>
      </dgm:t>
    </dgm:pt>
    <dgm:pt modelId="{06134B61-44CB-472F-9EC9-FD355CB8FCF1}">
      <dgm:prSet phldrT="[Texto]"/>
      <dgm:spPr/>
      <dgm:t>
        <a:bodyPr/>
        <a:lstStyle/>
        <a:p>
          <a:r>
            <a:rPr lang="es-ES" dirty="0" smtClean="0"/>
            <a:t>M. Prima de origen vegetal</a:t>
          </a:r>
          <a:endParaRPr lang="es-ES" dirty="0"/>
        </a:p>
      </dgm:t>
    </dgm:pt>
    <dgm:pt modelId="{B1B5C456-A37A-4FF2-B790-C507F04B7865}" type="parTrans" cxnId="{8D35AC7C-FEBE-4A3A-815B-92B6782132AA}">
      <dgm:prSet/>
      <dgm:spPr/>
      <dgm:t>
        <a:bodyPr/>
        <a:lstStyle/>
        <a:p>
          <a:endParaRPr lang="es-ES" dirty="0"/>
        </a:p>
      </dgm:t>
    </dgm:pt>
    <dgm:pt modelId="{A63EC66A-CFF9-43FD-A2CE-A0F2293B241A}" type="sibTrans" cxnId="{8D35AC7C-FEBE-4A3A-815B-92B6782132AA}">
      <dgm:prSet/>
      <dgm:spPr/>
      <dgm:t>
        <a:bodyPr/>
        <a:lstStyle/>
        <a:p>
          <a:endParaRPr lang="es-ES"/>
        </a:p>
      </dgm:t>
    </dgm:pt>
    <dgm:pt modelId="{0730B95C-7E82-449C-8F0D-F1D7656D22CE}">
      <dgm:prSet phldrT="[Texto]"/>
      <dgm:spPr/>
      <dgm:t>
        <a:bodyPr/>
        <a:lstStyle/>
        <a:p>
          <a:r>
            <a:rPr lang="es-ES" dirty="0" smtClean="0"/>
            <a:t>Frutas:</a:t>
          </a:r>
        </a:p>
        <a:p>
          <a:r>
            <a:rPr lang="es-ES" dirty="0" smtClean="0"/>
            <a:t>Vino, Sidra, vinagre. </a:t>
          </a:r>
          <a:endParaRPr lang="es-ES" dirty="0"/>
        </a:p>
      </dgm:t>
    </dgm:pt>
    <dgm:pt modelId="{63B8321A-B573-434B-BB7F-5626DCA1896B}" type="parTrans" cxnId="{18318A33-636A-4F9B-90F5-1F7999032F6A}">
      <dgm:prSet/>
      <dgm:spPr/>
      <dgm:t>
        <a:bodyPr/>
        <a:lstStyle/>
        <a:p>
          <a:endParaRPr lang="es-ES" dirty="0"/>
        </a:p>
      </dgm:t>
    </dgm:pt>
    <dgm:pt modelId="{0FEE3975-525F-4312-ACA4-61823DC9FCD8}" type="sibTrans" cxnId="{18318A33-636A-4F9B-90F5-1F7999032F6A}">
      <dgm:prSet/>
      <dgm:spPr/>
      <dgm:t>
        <a:bodyPr/>
        <a:lstStyle/>
        <a:p>
          <a:endParaRPr lang="es-ES"/>
        </a:p>
      </dgm:t>
    </dgm:pt>
    <dgm:pt modelId="{173345DD-6BA0-49BD-850F-F33884F345F6}">
      <dgm:prSet phldrT="[Texto]"/>
      <dgm:spPr/>
      <dgm:t>
        <a:bodyPr/>
        <a:lstStyle/>
        <a:p>
          <a:r>
            <a:rPr lang="es-ES" dirty="0" smtClean="0"/>
            <a:t>Granos, Cereales:</a:t>
          </a:r>
        </a:p>
        <a:p>
          <a:r>
            <a:rPr lang="es-ES" dirty="0" smtClean="0"/>
            <a:t>Cerveza, Whiskey, Sake, Miso, Tempeh, Chicha.</a:t>
          </a:r>
          <a:endParaRPr lang="es-ES" dirty="0"/>
        </a:p>
      </dgm:t>
    </dgm:pt>
    <dgm:pt modelId="{5FC59C84-32E7-42FB-9E76-B173776B1735}" type="parTrans" cxnId="{77C34AA9-34FB-44EA-B8AE-F25F893F92A4}">
      <dgm:prSet/>
      <dgm:spPr/>
      <dgm:t>
        <a:bodyPr/>
        <a:lstStyle/>
        <a:p>
          <a:endParaRPr lang="es-ES" dirty="0"/>
        </a:p>
      </dgm:t>
    </dgm:pt>
    <dgm:pt modelId="{03304B23-78B4-41F1-B357-62B17B707FE9}" type="sibTrans" cxnId="{77C34AA9-34FB-44EA-B8AE-F25F893F92A4}">
      <dgm:prSet/>
      <dgm:spPr/>
      <dgm:t>
        <a:bodyPr/>
        <a:lstStyle/>
        <a:p>
          <a:endParaRPr lang="es-ES"/>
        </a:p>
      </dgm:t>
    </dgm:pt>
    <dgm:pt modelId="{0C791990-B2D2-43C5-A36E-4AAE27EF2A36}">
      <dgm:prSet phldrT="[Texto]"/>
      <dgm:spPr/>
      <dgm:t>
        <a:bodyPr/>
        <a:lstStyle/>
        <a:p>
          <a:r>
            <a:rPr lang="es-ES" dirty="0" smtClean="0"/>
            <a:t>M. Prima de origen animal</a:t>
          </a:r>
          <a:endParaRPr lang="es-ES" dirty="0"/>
        </a:p>
      </dgm:t>
    </dgm:pt>
    <dgm:pt modelId="{F60B26D9-857E-4BC5-8F6D-623AE33340B2}" type="parTrans" cxnId="{444A0307-C6FA-42AF-B46C-F977D599C39B}">
      <dgm:prSet/>
      <dgm:spPr/>
      <dgm:t>
        <a:bodyPr/>
        <a:lstStyle/>
        <a:p>
          <a:endParaRPr lang="es-ES" dirty="0"/>
        </a:p>
      </dgm:t>
    </dgm:pt>
    <dgm:pt modelId="{EAD69FE1-15D8-4564-B44C-8BF925F428BE}" type="sibTrans" cxnId="{444A0307-C6FA-42AF-B46C-F977D599C39B}">
      <dgm:prSet/>
      <dgm:spPr/>
      <dgm:t>
        <a:bodyPr/>
        <a:lstStyle/>
        <a:p>
          <a:endParaRPr lang="es-ES"/>
        </a:p>
      </dgm:t>
    </dgm:pt>
    <dgm:pt modelId="{5CA1FECC-615F-41B2-924F-584295032321}">
      <dgm:prSet phldrT="[Texto]"/>
      <dgm:spPr/>
      <dgm:t>
        <a:bodyPr/>
        <a:lstStyle/>
        <a:p>
          <a:r>
            <a:rPr lang="es-ES" dirty="0" smtClean="0"/>
            <a:t>Kumis, Kéfir, Yogurt.</a:t>
          </a:r>
          <a:endParaRPr lang="es-ES" dirty="0"/>
        </a:p>
      </dgm:t>
    </dgm:pt>
    <dgm:pt modelId="{3102F055-51A4-40FF-ABA6-50612760971A}" type="parTrans" cxnId="{FDB80C48-37E3-4670-8707-A37454070732}">
      <dgm:prSet/>
      <dgm:spPr/>
      <dgm:t>
        <a:bodyPr/>
        <a:lstStyle/>
        <a:p>
          <a:endParaRPr lang="es-ES" dirty="0"/>
        </a:p>
      </dgm:t>
    </dgm:pt>
    <dgm:pt modelId="{9F1DC9E9-1E68-488C-84F7-C4652A9092ED}" type="sibTrans" cxnId="{FDB80C48-37E3-4670-8707-A37454070732}">
      <dgm:prSet/>
      <dgm:spPr/>
      <dgm:t>
        <a:bodyPr/>
        <a:lstStyle/>
        <a:p>
          <a:endParaRPr lang="es-ES"/>
        </a:p>
      </dgm:t>
    </dgm:pt>
    <dgm:pt modelId="{2B201E7B-BAB5-4C1A-AA45-3D591D0D0E6E}" type="pres">
      <dgm:prSet presAssocID="{7DCB82A7-229D-4C4E-B3A7-B6E0C80A70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AC6711-184E-444B-826B-E10EACE0244E}" type="pres">
      <dgm:prSet presAssocID="{15618B7C-E260-4CF3-8AA8-984B28B1D1A2}" presName="root1" presStyleCnt="0"/>
      <dgm:spPr/>
    </dgm:pt>
    <dgm:pt modelId="{3A551123-1165-4FE1-A3EF-10ECF1184335}" type="pres">
      <dgm:prSet presAssocID="{15618B7C-E260-4CF3-8AA8-984B28B1D1A2}" presName="LevelOneTextNode" presStyleLbl="node0" presStyleIdx="0" presStyleCnt="1" custScaleX="75282" custScaleY="5710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AB1B679-3C90-4B1E-94D9-9F81E8F5C5BD}" type="pres">
      <dgm:prSet presAssocID="{15618B7C-E260-4CF3-8AA8-984B28B1D1A2}" presName="level2hierChild" presStyleCnt="0"/>
      <dgm:spPr/>
    </dgm:pt>
    <dgm:pt modelId="{ADF53DE8-C0FA-4BE1-8684-5BEC8ADE35FD}" type="pres">
      <dgm:prSet presAssocID="{B1B5C456-A37A-4FF2-B790-C507F04B7865}" presName="conn2-1" presStyleLbl="parChTrans1D2" presStyleIdx="0" presStyleCnt="2"/>
      <dgm:spPr/>
    </dgm:pt>
    <dgm:pt modelId="{7FA2C07C-F7D8-4943-9E16-A92C4E3B4C0C}" type="pres">
      <dgm:prSet presAssocID="{B1B5C456-A37A-4FF2-B790-C507F04B7865}" presName="connTx" presStyleLbl="parChTrans1D2" presStyleIdx="0" presStyleCnt="2"/>
      <dgm:spPr/>
    </dgm:pt>
    <dgm:pt modelId="{F27045ED-CB9B-46A7-A998-B03640B0F721}" type="pres">
      <dgm:prSet presAssocID="{06134B61-44CB-472F-9EC9-FD355CB8FCF1}" presName="root2" presStyleCnt="0"/>
      <dgm:spPr/>
    </dgm:pt>
    <dgm:pt modelId="{74F37177-D272-441F-A0AB-82EBCD8D9862}" type="pres">
      <dgm:prSet presAssocID="{06134B61-44CB-472F-9EC9-FD355CB8FCF1}" presName="LevelTwoTextNode" presStyleLbl="node2" presStyleIdx="0" presStyleCnt="2" custScaleX="60756" custScaleY="57081">
        <dgm:presLayoutVars>
          <dgm:chPref val="3"/>
        </dgm:presLayoutVars>
      </dgm:prSet>
      <dgm:spPr/>
    </dgm:pt>
    <dgm:pt modelId="{9725F25C-42B4-4BD6-AC19-C3FD4C35E5D2}" type="pres">
      <dgm:prSet presAssocID="{06134B61-44CB-472F-9EC9-FD355CB8FCF1}" presName="level3hierChild" presStyleCnt="0"/>
      <dgm:spPr/>
    </dgm:pt>
    <dgm:pt modelId="{6639303D-DBE6-49E0-9C98-D8AB600E5C6C}" type="pres">
      <dgm:prSet presAssocID="{63B8321A-B573-434B-BB7F-5626DCA1896B}" presName="conn2-1" presStyleLbl="parChTrans1D3" presStyleIdx="0" presStyleCnt="3"/>
      <dgm:spPr/>
    </dgm:pt>
    <dgm:pt modelId="{30478B09-91C5-4FB7-8206-A8AF76CA63F7}" type="pres">
      <dgm:prSet presAssocID="{63B8321A-B573-434B-BB7F-5626DCA1896B}" presName="connTx" presStyleLbl="parChTrans1D3" presStyleIdx="0" presStyleCnt="3"/>
      <dgm:spPr/>
    </dgm:pt>
    <dgm:pt modelId="{B70300E7-26CA-4767-967B-BD3A62713377}" type="pres">
      <dgm:prSet presAssocID="{0730B95C-7E82-449C-8F0D-F1D7656D22CE}" presName="root2" presStyleCnt="0"/>
      <dgm:spPr/>
    </dgm:pt>
    <dgm:pt modelId="{473EEA58-544F-4C19-B076-0A676A4AA040}" type="pres">
      <dgm:prSet presAssocID="{0730B95C-7E82-449C-8F0D-F1D7656D22C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DDB16F-3ABE-4C63-AF3E-2DAD38380B70}" type="pres">
      <dgm:prSet presAssocID="{0730B95C-7E82-449C-8F0D-F1D7656D22CE}" presName="level3hierChild" presStyleCnt="0"/>
      <dgm:spPr/>
    </dgm:pt>
    <dgm:pt modelId="{606E76C3-3593-4490-8A5E-79808940EB9E}" type="pres">
      <dgm:prSet presAssocID="{5FC59C84-32E7-42FB-9E76-B173776B1735}" presName="conn2-1" presStyleLbl="parChTrans1D3" presStyleIdx="1" presStyleCnt="3"/>
      <dgm:spPr/>
    </dgm:pt>
    <dgm:pt modelId="{F9282C34-CB72-4107-8CC2-B5D7899502B3}" type="pres">
      <dgm:prSet presAssocID="{5FC59C84-32E7-42FB-9E76-B173776B1735}" presName="connTx" presStyleLbl="parChTrans1D3" presStyleIdx="1" presStyleCnt="3"/>
      <dgm:spPr/>
    </dgm:pt>
    <dgm:pt modelId="{5EBBBB49-4E21-4285-A402-8170A38D8A1F}" type="pres">
      <dgm:prSet presAssocID="{173345DD-6BA0-49BD-850F-F33884F345F6}" presName="root2" presStyleCnt="0"/>
      <dgm:spPr/>
    </dgm:pt>
    <dgm:pt modelId="{AED4D8CE-E7F7-44F8-8AAB-193E3DF4E30C}" type="pres">
      <dgm:prSet presAssocID="{173345DD-6BA0-49BD-850F-F33884F345F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57933CA-1C6F-432C-8B1D-8DB827895BED}" type="pres">
      <dgm:prSet presAssocID="{173345DD-6BA0-49BD-850F-F33884F345F6}" presName="level3hierChild" presStyleCnt="0"/>
      <dgm:spPr/>
    </dgm:pt>
    <dgm:pt modelId="{1396CB81-BB6C-420E-851B-11130256757E}" type="pres">
      <dgm:prSet presAssocID="{F60B26D9-857E-4BC5-8F6D-623AE33340B2}" presName="conn2-1" presStyleLbl="parChTrans1D2" presStyleIdx="1" presStyleCnt="2"/>
      <dgm:spPr/>
    </dgm:pt>
    <dgm:pt modelId="{2B323AED-B412-43B2-BB14-1CA4DED2AFDD}" type="pres">
      <dgm:prSet presAssocID="{F60B26D9-857E-4BC5-8F6D-623AE33340B2}" presName="connTx" presStyleLbl="parChTrans1D2" presStyleIdx="1" presStyleCnt="2"/>
      <dgm:spPr/>
    </dgm:pt>
    <dgm:pt modelId="{7C66FCA8-61DD-4E19-B943-1A9E6CEA8E69}" type="pres">
      <dgm:prSet presAssocID="{0C791990-B2D2-43C5-A36E-4AAE27EF2A36}" presName="root2" presStyleCnt="0"/>
      <dgm:spPr/>
    </dgm:pt>
    <dgm:pt modelId="{58FD2519-F860-4964-8840-FFCA662ABAE6}" type="pres">
      <dgm:prSet presAssocID="{0C791990-B2D2-43C5-A36E-4AAE27EF2A36}" presName="LevelTwoTextNode" presStyleLbl="node2" presStyleIdx="1" presStyleCnt="2" custScaleX="55824" custScaleY="5508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04C7C91-44DA-48D9-A143-92E93CCB84F8}" type="pres">
      <dgm:prSet presAssocID="{0C791990-B2D2-43C5-A36E-4AAE27EF2A36}" presName="level3hierChild" presStyleCnt="0"/>
      <dgm:spPr/>
    </dgm:pt>
    <dgm:pt modelId="{0FDA10D4-17CB-417F-8AFB-793E8741CBCC}" type="pres">
      <dgm:prSet presAssocID="{3102F055-51A4-40FF-ABA6-50612760971A}" presName="conn2-1" presStyleLbl="parChTrans1D3" presStyleIdx="2" presStyleCnt="3"/>
      <dgm:spPr/>
    </dgm:pt>
    <dgm:pt modelId="{47329CD4-371E-458B-ACB0-419E7D8D4460}" type="pres">
      <dgm:prSet presAssocID="{3102F055-51A4-40FF-ABA6-50612760971A}" presName="connTx" presStyleLbl="parChTrans1D3" presStyleIdx="2" presStyleCnt="3"/>
      <dgm:spPr/>
    </dgm:pt>
    <dgm:pt modelId="{5F36E3BE-5DC1-4DF6-879B-A72525A65145}" type="pres">
      <dgm:prSet presAssocID="{5CA1FECC-615F-41B2-924F-584295032321}" presName="root2" presStyleCnt="0"/>
      <dgm:spPr/>
    </dgm:pt>
    <dgm:pt modelId="{8B678699-9A1E-4A31-B75A-08C59DA5373C}" type="pres">
      <dgm:prSet presAssocID="{5CA1FECC-615F-41B2-924F-58429503232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57C3E9-01B4-4B24-832D-D0F7261BC2A3}" type="pres">
      <dgm:prSet presAssocID="{5CA1FECC-615F-41B2-924F-584295032321}" presName="level3hierChild" presStyleCnt="0"/>
      <dgm:spPr/>
    </dgm:pt>
  </dgm:ptLst>
  <dgm:cxnLst>
    <dgm:cxn modelId="{FF55E32E-99F1-4BB5-AFE1-579B89A8E4AF}" type="presOf" srcId="{F60B26D9-857E-4BC5-8F6D-623AE33340B2}" destId="{1396CB81-BB6C-420E-851B-11130256757E}" srcOrd="0" destOrd="0" presId="urn:microsoft.com/office/officeart/2005/8/layout/hierarchy2"/>
    <dgm:cxn modelId="{2E5B5BB6-6A99-4359-A49F-B998488D399C}" srcId="{7DCB82A7-229D-4C4E-B3A7-B6E0C80A70FF}" destId="{15618B7C-E260-4CF3-8AA8-984B28B1D1A2}" srcOrd="0" destOrd="0" parTransId="{6ABCE222-C5E4-4E95-9E10-ED72792FE54A}" sibTransId="{ED29DD21-D174-49F8-AECC-21C92C34F186}"/>
    <dgm:cxn modelId="{BEDF9F9F-3F65-48B8-92F6-DE52CBC93A9B}" type="presOf" srcId="{B1B5C456-A37A-4FF2-B790-C507F04B7865}" destId="{7FA2C07C-F7D8-4943-9E16-A92C4E3B4C0C}" srcOrd="1" destOrd="0" presId="urn:microsoft.com/office/officeart/2005/8/layout/hierarchy2"/>
    <dgm:cxn modelId="{BA65FAB6-74D0-44E6-987E-1FC0218E3802}" type="presOf" srcId="{5FC59C84-32E7-42FB-9E76-B173776B1735}" destId="{606E76C3-3593-4490-8A5E-79808940EB9E}" srcOrd="0" destOrd="0" presId="urn:microsoft.com/office/officeart/2005/8/layout/hierarchy2"/>
    <dgm:cxn modelId="{0FB8D746-667E-4628-A5AE-517C0F944897}" type="presOf" srcId="{7DCB82A7-229D-4C4E-B3A7-B6E0C80A70FF}" destId="{2B201E7B-BAB5-4C1A-AA45-3D591D0D0E6E}" srcOrd="0" destOrd="0" presId="urn:microsoft.com/office/officeart/2005/8/layout/hierarchy2"/>
    <dgm:cxn modelId="{8D35AC7C-FEBE-4A3A-815B-92B6782132AA}" srcId="{15618B7C-E260-4CF3-8AA8-984B28B1D1A2}" destId="{06134B61-44CB-472F-9EC9-FD355CB8FCF1}" srcOrd="0" destOrd="0" parTransId="{B1B5C456-A37A-4FF2-B790-C507F04B7865}" sibTransId="{A63EC66A-CFF9-43FD-A2CE-A0F2293B241A}"/>
    <dgm:cxn modelId="{E42B359E-D139-4AC3-9BEC-375C84EF8C3F}" type="presOf" srcId="{0C791990-B2D2-43C5-A36E-4AAE27EF2A36}" destId="{58FD2519-F860-4964-8840-FFCA662ABAE6}" srcOrd="0" destOrd="0" presId="urn:microsoft.com/office/officeart/2005/8/layout/hierarchy2"/>
    <dgm:cxn modelId="{E67EABBD-C2C4-4CDC-8D45-E242C787945D}" type="presOf" srcId="{63B8321A-B573-434B-BB7F-5626DCA1896B}" destId="{30478B09-91C5-4FB7-8206-A8AF76CA63F7}" srcOrd="1" destOrd="0" presId="urn:microsoft.com/office/officeart/2005/8/layout/hierarchy2"/>
    <dgm:cxn modelId="{E7A1DA42-7F00-4AA4-B7D0-C3D0C636AFD5}" type="presOf" srcId="{0730B95C-7E82-449C-8F0D-F1D7656D22CE}" destId="{473EEA58-544F-4C19-B076-0A676A4AA040}" srcOrd="0" destOrd="0" presId="urn:microsoft.com/office/officeart/2005/8/layout/hierarchy2"/>
    <dgm:cxn modelId="{1C26F6D9-1463-4EAF-A752-B275C3600EF0}" type="presOf" srcId="{B1B5C456-A37A-4FF2-B790-C507F04B7865}" destId="{ADF53DE8-C0FA-4BE1-8684-5BEC8ADE35FD}" srcOrd="0" destOrd="0" presId="urn:microsoft.com/office/officeart/2005/8/layout/hierarchy2"/>
    <dgm:cxn modelId="{2D7F001D-035A-40D1-A3EF-41FCFE6886C5}" type="presOf" srcId="{F60B26D9-857E-4BC5-8F6D-623AE33340B2}" destId="{2B323AED-B412-43B2-BB14-1CA4DED2AFDD}" srcOrd="1" destOrd="0" presId="urn:microsoft.com/office/officeart/2005/8/layout/hierarchy2"/>
    <dgm:cxn modelId="{A69DEFFD-EC0C-4A82-9B59-89DDC195C1AA}" type="presOf" srcId="{5FC59C84-32E7-42FB-9E76-B173776B1735}" destId="{F9282C34-CB72-4107-8CC2-B5D7899502B3}" srcOrd="1" destOrd="0" presId="urn:microsoft.com/office/officeart/2005/8/layout/hierarchy2"/>
    <dgm:cxn modelId="{444A0307-C6FA-42AF-B46C-F977D599C39B}" srcId="{15618B7C-E260-4CF3-8AA8-984B28B1D1A2}" destId="{0C791990-B2D2-43C5-A36E-4AAE27EF2A36}" srcOrd="1" destOrd="0" parTransId="{F60B26D9-857E-4BC5-8F6D-623AE33340B2}" sibTransId="{EAD69FE1-15D8-4564-B44C-8BF925F428BE}"/>
    <dgm:cxn modelId="{77C34AA9-34FB-44EA-B8AE-F25F893F92A4}" srcId="{06134B61-44CB-472F-9EC9-FD355CB8FCF1}" destId="{173345DD-6BA0-49BD-850F-F33884F345F6}" srcOrd="1" destOrd="0" parTransId="{5FC59C84-32E7-42FB-9E76-B173776B1735}" sibTransId="{03304B23-78B4-41F1-B357-62B17B707FE9}"/>
    <dgm:cxn modelId="{FDB80C48-37E3-4670-8707-A37454070732}" srcId="{0C791990-B2D2-43C5-A36E-4AAE27EF2A36}" destId="{5CA1FECC-615F-41B2-924F-584295032321}" srcOrd="0" destOrd="0" parTransId="{3102F055-51A4-40FF-ABA6-50612760971A}" sibTransId="{9F1DC9E9-1E68-488C-84F7-C4652A9092ED}"/>
    <dgm:cxn modelId="{C97653EA-BD2D-47DB-98D4-60850EEF9093}" type="presOf" srcId="{173345DD-6BA0-49BD-850F-F33884F345F6}" destId="{AED4D8CE-E7F7-44F8-8AAB-193E3DF4E30C}" srcOrd="0" destOrd="0" presId="urn:microsoft.com/office/officeart/2005/8/layout/hierarchy2"/>
    <dgm:cxn modelId="{035F8BE0-CA2D-45BC-97AB-C94C54D8A35C}" type="presOf" srcId="{3102F055-51A4-40FF-ABA6-50612760971A}" destId="{47329CD4-371E-458B-ACB0-419E7D8D4460}" srcOrd="1" destOrd="0" presId="urn:microsoft.com/office/officeart/2005/8/layout/hierarchy2"/>
    <dgm:cxn modelId="{D08CD58F-E366-4312-82BE-87C9D973D082}" type="presOf" srcId="{15618B7C-E260-4CF3-8AA8-984B28B1D1A2}" destId="{3A551123-1165-4FE1-A3EF-10ECF1184335}" srcOrd="0" destOrd="0" presId="urn:microsoft.com/office/officeart/2005/8/layout/hierarchy2"/>
    <dgm:cxn modelId="{AB823453-F17C-4547-8753-DA10E972F394}" type="presOf" srcId="{3102F055-51A4-40FF-ABA6-50612760971A}" destId="{0FDA10D4-17CB-417F-8AFB-793E8741CBCC}" srcOrd="0" destOrd="0" presId="urn:microsoft.com/office/officeart/2005/8/layout/hierarchy2"/>
    <dgm:cxn modelId="{03071214-74DC-4B3D-996B-4C03DFF7706D}" type="presOf" srcId="{06134B61-44CB-472F-9EC9-FD355CB8FCF1}" destId="{74F37177-D272-441F-A0AB-82EBCD8D9862}" srcOrd="0" destOrd="0" presId="urn:microsoft.com/office/officeart/2005/8/layout/hierarchy2"/>
    <dgm:cxn modelId="{6B31B085-4AE5-41CC-B87E-AFA2956AF16F}" type="presOf" srcId="{5CA1FECC-615F-41B2-924F-584295032321}" destId="{8B678699-9A1E-4A31-B75A-08C59DA5373C}" srcOrd="0" destOrd="0" presId="urn:microsoft.com/office/officeart/2005/8/layout/hierarchy2"/>
    <dgm:cxn modelId="{18318A33-636A-4F9B-90F5-1F7999032F6A}" srcId="{06134B61-44CB-472F-9EC9-FD355CB8FCF1}" destId="{0730B95C-7E82-449C-8F0D-F1D7656D22CE}" srcOrd="0" destOrd="0" parTransId="{63B8321A-B573-434B-BB7F-5626DCA1896B}" sibTransId="{0FEE3975-525F-4312-ACA4-61823DC9FCD8}"/>
    <dgm:cxn modelId="{1816BFC5-4E34-4AC8-AABC-94E140260573}" type="presOf" srcId="{63B8321A-B573-434B-BB7F-5626DCA1896B}" destId="{6639303D-DBE6-49E0-9C98-D8AB600E5C6C}" srcOrd="0" destOrd="0" presId="urn:microsoft.com/office/officeart/2005/8/layout/hierarchy2"/>
    <dgm:cxn modelId="{A335E35A-FB5C-4163-94D2-136703C20F00}" type="presParOf" srcId="{2B201E7B-BAB5-4C1A-AA45-3D591D0D0E6E}" destId="{ECAC6711-184E-444B-826B-E10EACE0244E}" srcOrd="0" destOrd="0" presId="urn:microsoft.com/office/officeart/2005/8/layout/hierarchy2"/>
    <dgm:cxn modelId="{FF9FA1B8-1684-48F7-A78E-E1212885511B}" type="presParOf" srcId="{ECAC6711-184E-444B-826B-E10EACE0244E}" destId="{3A551123-1165-4FE1-A3EF-10ECF1184335}" srcOrd="0" destOrd="0" presId="urn:microsoft.com/office/officeart/2005/8/layout/hierarchy2"/>
    <dgm:cxn modelId="{CB5E8C16-F974-4F68-9BF9-1D15E4898638}" type="presParOf" srcId="{ECAC6711-184E-444B-826B-E10EACE0244E}" destId="{8AB1B679-3C90-4B1E-94D9-9F81E8F5C5BD}" srcOrd="1" destOrd="0" presId="urn:microsoft.com/office/officeart/2005/8/layout/hierarchy2"/>
    <dgm:cxn modelId="{D140DC2E-540C-4FDE-96B9-1D622C548C0E}" type="presParOf" srcId="{8AB1B679-3C90-4B1E-94D9-9F81E8F5C5BD}" destId="{ADF53DE8-C0FA-4BE1-8684-5BEC8ADE35FD}" srcOrd="0" destOrd="0" presId="urn:microsoft.com/office/officeart/2005/8/layout/hierarchy2"/>
    <dgm:cxn modelId="{661B4852-CE6B-442C-A4EA-D4075EFBCE33}" type="presParOf" srcId="{ADF53DE8-C0FA-4BE1-8684-5BEC8ADE35FD}" destId="{7FA2C07C-F7D8-4943-9E16-A92C4E3B4C0C}" srcOrd="0" destOrd="0" presId="urn:microsoft.com/office/officeart/2005/8/layout/hierarchy2"/>
    <dgm:cxn modelId="{B77BF84B-8C72-4DE5-A27E-796208AE222D}" type="presParOf" srcId="{8AB1B679-3C90-4B1E-94D9-9F81E8F5C5BD}" destId="{F27045ED-CB9B-46A7-A998-B03640B0F721}" srcOrd="1" destOrd="0" presId="urn:microsoft.com/office/officeart/2005/8/layout/hierarchy2"/>
    <dgm:cxn modelId="{CD39B800-CA16-48C8-952D-F589267BBC50}" type="presParOf" srcId="{F27045ED-CB9B-46A7-A998-B03640B0F721}" destId="{74F37177-D272-441F-A0AB-82EBCD8D9862}" srcOrd="0" destOrd="0" presId="urn:microsoft.com/office/officeart/2005/8/layout/hierarchy2"/>
    <dgm:cxn modelId="{92257822-0421-481F-B909-AF7ED95FD791}" type="presParOf" srcId="{F27045ED-CB9B-46A7-A998-B03640B0F721}" destId="{9725F25C-42B4-4BD6-AC19-C3FD4C35E5D2}" srcOrd="1" destOrd="0" presId="urn:microsoft.com/office/officeart/2005/8/layout/hierarchy2"/>
    <dgm:cxn modelId="{45857085-FA3E-489F-B297-D02FC44A5D78}" type="presParOf" srcId="{9725F25C-42B4-4BD6-AC19-C3FD4C35E5D2}" destId="{6639303D-DBE6-49E0-9C98-D8AB600E5C6C}" srcOrd="0" destOrd="0" presId="urn:microsoft.com/office/officeart/2005/8/layout/hierarchy2"/>
    <dgm:cxn modelId="{3C10D298-0670-4C58-8EEE-6F6B6997EA99}" type="presParOf" srcId="{6639303D-DBE6-49E0-9C98-D8AB600E5C6C}" destId="{30478B09-91C5-4FB7-8206-A8AF76CA63F7}" srcOrd="0" destOrd="0" presId="urn:microsoft.com/office/officeart/2005/8/layout/hierarchy2"/>
    <dgm:cxn modelId="{05FA431C-F8B2-4354-B5AF-536D5B277AF7}" type="presParOf" srcId="{9725F25C-42B4-4BD6-AC19-C3FD4C35E5D2}" destId="{B70300E7-26CA-4767-967B-BD3A62713377}" srcOrd="1" destOrd="0" presId="urn:microsoft.com/office/officeart/2005/8/layout/hierarchy2"/>
    <dgm:cxn modelId="{D9C9DF28-E0CF-4CA4-8A85-497BF3B6F92D}" type="presParOf" srcId="{B70300E7-26CA-4767-967B-BD3A62713377}" destId="{473EEA58-544F-4C19-B076-0A676A4AA040}" srcOrd="0" destOrd="0" presId="urn:microsoft.com/office/officeart/2005/8/layout/hierarchy2"/>
    <dgm:cxn modelId="{5A09F945-9B2A-4FAD-B9EA-EDAC7C13D6A1}" type="presParOf" srcId="{B70300E7-26CA-4767-967B-BD3A62713377}" destId="{4FDDB16F-3ABE-4C63-AF3E-2DAD38380B70}" srcOrd="1" destOrd="0" presId="urn:microsoft.com/office/officeart/2005/8/layout/hierarchy2"/>
    <dgm:cxn modelId="{90B4452F-30C7-4C07-BC7F-929A354BF035}" type="presParOf" srcId="{9725F25C-42B4-4BD6-AC19-C3FD4C35E5D2}" destId="{606E76C3-3593-4490-8A5E-79808940EB9E}" srcOrd="2" destOrd="0" presId="urn:microsoft.com/office/officeart/2005/8/layout/hierarchy2"/>
    <dgm:cxn modelId="{5EF0218D-64D7-4E62-9F9E-D1B56409C156}" type="presParOf" srcId="{606E76C3-3593-4490-8A5E-79808940EB9E}" destId="{F9282C34-CB72-4107-8CC2-B5D7899502B3}" srcOrd="0" destOrd="0" presId="urn:microsoft.com/office/officeart/2005/8/layout/hierarchy2"/>
    <dgm:cxn modelId="{0B2F9D51-062D-45D1-A952-9C855D70E888}" type="presParOf" srcId="{9725F25C-42B4-4BD6-AC19-C3FD4C35E5D2}" destId="{5EBBBB49-4E21-4285-A402-8170A38D8A1F}" srcOrd="3" destOrd="0" presId="urn:microsoft.com/office/officeart/2005/8/layout/hierarchy2"/>
    <dgm:cxn modelId="{609AE0F4-52B5-4C8F-A279-303EC0796D3A}" type="presParOf" srcId="{5EBBBB49-4E21-4285-A402-8170A38D8A1F}" destId="{AED4D8CE-E7F7-44F8-8AAB-193E3DF4E30C}" srcOrd="0" destOrd="0" presId="urn:microsoft.com/office/officeart/2005/8/layout/hierarchy2"/>
    <dgm:cxn modelId="{42CA50BC-1A62-429C-BD6F-F74F4BD94F8D}" type="presParOf" srcId="{5EBBBB49-4E21-4285-A402-8170A38D8A1F}" destId="{457933CA-1C6F-432C-8B1D-8DB827895BED}" srcOrd="1" destOrd="0" presId="urn:microsoft.com/office/officeart/2005/8/layout/hierarchy2"/>
    <dgm:cxn modelId="{E8CB15A8-D5C1-4A25-9E88-F9B3BA888D22}" type="presParOf" srcId="{8AB1B679-3C90-4B1E-94D9-9F81E8F5C5BD}" destId="{1396CB81-BB6C-420E-851B-11130256757E}" srcOrd="2" destOrd="0" presId="urn:microsoft.com/office/officeart/2005/8/layout/hierarchy2"/>
    <dgm:cxn modelId="{036B1C93-64C8-411A-84D8-27E7A75F6711}" type="presParOf" srcId="{1396CB81-BB6C-420E-851B-11130256757E}" destId="{2B323AED-B412-43B2-BB14-1CA4DED2AFDD}" srcOrd="0" destOrd="0" presId="urn:microsoft.com/office/officeart/2005/8/layout/hierarchy2"/>
    <dgm:cxn modelId="{FFDA561B-E849-4F1C-A893-BD1E7BD50748}" type="presParOf" srcId="{8AB1B679-3C90-4B1E-94D9-9F81E8F5C5BD}" destId="{7C66FCA8-61DD-4E19-B943-1A9E6CEA8E69}" srcOrd="3" destOrd="0" presId="urn:microsoft.com/office/officeart/2005/8/layout/hierarchy2"/>
    <dgm:cxn modelId="{E7220EDC-0059-49CE-8A38-0FE772403770}" type="presParOf" srcId="{7C66FCA8-61DD-4E19-B943-1A9E6CEA8E69}" destId="{58FD2519-F860-4964-8840-FFCA662ABAE6}" srcOrd="0" destOrd="0" presId="urn:microsoft.com/office/officeart/2005/8/layout/hierarchy2"/>
    <dgm:cxn modelId="{137C3404-B8D2-4898-99DC-C141B449CE66}" type="presParOf" srcId="{7C66FCA8-61DD-4E19-B943-1A9E6CEA8E69}" destId="{C04C7C91-44DA-48D9-A143-92E93CCB84F8}" srcOrd="1" destOrd="0" presId="urn:microsoft.com/office/officeart/2005/8/layout/hierarchy2"/>
    <dgm:cxn modelId="{55302273-2F35-4DB5-896D-2AC9CC0CF943}" type="presParOf" srcId="{C04C7C91-44DA-48D9-A143-92E93CCB84F8}" destId="{0FDA10D4-17CB-417F-8AFB-793E8741CBCC}" srcOrd="0" destOrd="0" presId="urn:microsoft.com/office/officeart/2005/8/layout/hierarchy2"/>
    <dgm:cxn modelId="{EE8211B2-FFDC-4BDE-A3C0-DDAAEA22C4A1}" type="presParOf" srcId="{0FDA10D4-17CB-417F-8AFB-793E8741CBCC}" destId="{47329CD4-371E-458B-ACB0-419E7D8D4460}" srcOrd="0" destOrd="0" presId="urn:microsoft.com/office/officeart/2005/8/layout/hierarchy2"/>
    <dgm:cxn modelId="{BB6EE6B7-7528-48B3-8601-0BC5B15C4941}" type="presParOf" srcId="{C04C7C91-44DA-48D9-A143-92E93CCB84F8}" destId="{5F36E3BE-5DC1-4DF6-879B-A72525A65145}" srcOrd="1" destOrd="0" presId="urn:microsoft.com/office/officeart/2005/8/layout/hierarchy2"/>
    <dgm:cxn modelId="{8DD7314D-8D46-44F4-AC63-3E7004B7E60A}" type="presParOf" srcId="{5F36E3BE-5DC1-4DF6-879B-A72525A65145}" destId="{8B678699-9A1E-4A31-B75A-08C59DA5373C}" srcOrd="0" destOrd="0" presId="urn:microsoft.com/office/officeart/2005/8/layout/hierarchy2"/>
    <dgm:cxn modelId="{378A2FC5-6ED0-41F0-83AC-1B91EBEDA549}" type="presParOf" srcId="{5F36E3BE-5DC1-4DF6-879B-A72525A65145}" destId="{7257C3E9-01B4-4B24-832D-D0F7261BC2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51123-1165-4FE1-A3EF-10ECF1184335}">
      <dsp:nvSpPr>
        <dsp:cNvPr id="0" name=""/>
        <dsp:cNvSpPr/>
      </dsp:nvSpPr>
      <dsp:spPr>
        <a:xfrm>
          <a:off x="4608" y="2182876"/>
          <a:ext cx="1958140" cy="74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Bebidas Fermentadas</a:t>
          </a:r>
          <a:endParaRPr lang="es-ES" sz="1600" kern="1200" dirty="0"/>
        </a:p>
      </dsp:txBody>
      <dsp:txXfrm>
        <a:off x="26359" y="2204627"/>
        <a:ext cx="1914638" cy="699130"/>
      </dsp:txXfrm>
    </dsp:sp>
    <dsp:sp modelId="{ADF53DE8-C0FA-4BE1-8684-5BEC8ADE35FD}">
      <dsp:nvSpPr>
        <dsp:cNvPr id="0" name=""/>
        <dsp:cNvSpPr/>
      </dsp:nvSpPr>
      <dsp:spPr>
        <a:xfrm rot="18780775">
          <a:off x="1720368" y="1969820"/>
          <a:ext cx="1525191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525191" y="267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444834" y="1958453"/>
        <a:ext cx="76259" cy="76259"/>
      </dsp:txXfrm>
    </dsp:sp>
    <dsp:sp modelId="{74F37177-D272-441F-A0AB-82EBCD8D9862}">
      <dsp:nvSpPr>
        <dsp:cNvPr id="0" name=""/>
        <dsp:cNvSpPr/>
      </dsp:nvSpPr>
      <dsp:spPr>
        <a:xfrm>
          <a:off x="3003178" y="1067792"/>
          <a:ext cx="1580308" cy="74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M. Prima de origen vegetal</a:t>
          </a:r>
          <a:endParaRPr lang="es-ES" sz="1600" kern="1200" dirty="0"/>
        </a:p>
      </dsp:txBody>
      <dsp:txXfrm>
        <a:off x="3024921" y="1089535"/>
        <a:ext cx="1536822" cy="698873"/>
      </dsp:txXfrm>
    </dsp:sp>
    <dsp:sp modelId="{6639303D-DBE6-49E0-9C98-D8AB600E5C6C}">
      <dsp:nvSpPr>
        <dsp:cNvPr id="0" name=""/>
        <dsp:cNvSpPr/>
      </dsp:nvSpPr>
      <dsp:spPr>
        <a:xfrm rot="19457599">
          <a:off x="4463055" y="1038305"/>
          <a:ext cx="1281293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281293" y="267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5071670" y="1033035"/>
        <a:ext cx="64064" cy="64064"/>
      </dsp:txXfrm>
    </dsp:sp>
    <dsp:sp modelId="{473EEA58-544F-4C19-B076-0A676A4AA040}">
      <dsp:nvSpPr>
        <dsp:cNvPr id="0" name=""/>
        <dsp:cNvSpPr/>
      </dsp:nvSpPr>
      <dsp:spPr>
        <a:xfrm>
          <a:off x="5623917" y="40895"/>
          <a:ext cx="2601074" cy="1300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Frutas: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Vino, Sidra, vinagre. </a:t>
          </a:r>
          <a:endParaRPr lang="es-ES" sz="1600" kern="1200" dirty="0"/>
        </a:p>
      </dsp:txBody>
      <dsp:txXfrm>
        <a:off x="5662008" y="78986"/>
        <a:ext cx="2524892" cy="1224355"/>
      </dsp:txXfrm>
    </dsp:sp>
    <dsp:sp modelId="{606E76C3-3593-4490-8A5E-79808940EB9E}">
      <dsp:nvSpPr>
        <dsp:cNvPr id="0" name=""/>
        <dsp:cNvSpPr/>
      </dsp:nvSpPr>
      <dsp:spPr>
        <a:xfrm rot="2142401">
          <a:off x="4463055" y="1786114"/>
          <a:ext cx="1281293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281293" y="267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5071670" y="1780844"/>
        <a:ext cx="64064" cy="64064"/>
      </dsp:txXfrm>
    </dsp:sp>
    <dsp:sp modelId="{AED4D8CE-E7F7-44F8-8AAB-193E3DF4E30C}">
      <dsp:nvSpPr>
        <dsp:cNvPr id="0" name=""/>
        <dsp:cNvSpPr/>
      </dsp:nvSpPr>
      <dsp:spPr>
        <a:xfrm>
          <a:off x="5623917" y="1536512"/>
          <a:ext cx="2601074" cy="1300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Granos, Cereales: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Cerveza, Whiskey, Sake, Miso, Tempeh, Chicha.</a:t>
          </a:r>
          <a:endParaRPr lang="es-ES" sz="1600" kern="1200" dirty="0"/>
        </a:p>
      </dsp:txBody>
      <dsp:txXfrm>
        <a:off x="5662008" y="1574603"/>
        <a:ext cx="2524892" cy="1224355"/>
      </dsp:txXfrm>
    </dsp:sp>
    <dsp:sp modelId="{1396CB81-BB6C-420E-851B-11130256757E}">
      <dsp:nvSpPr>
        <dsp:cNvPr id="0" name=""/>
        <dsp:cNvSpPr/>
      </dsp:nvSpPr>
      <dsp:spPr>
        <a:xfrm rot="2839068">
          <a:off x="1715607" y="3091533"/>
          <a:ext cx="1534712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534712" y="267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444596" y="3079928"/>
        <a:ext cx="76735" cy="76735"/>
      </dsp:txXfrm>
    </dsp:sp>
    <dsp:sp modelId="{58FD2519-F860-4964-8840-FFCA662ABAE6}">
      <dsp:nvSpPr>
        <dsp:cNvPr id="0" name=""/>
        <dsp:cNvSpPr/>
      </dsp:nvSpPr>
      <dsp:spPr>
        <a:xfrm>
          <a:off x="3003178" y="3324205"/>
          <a:ext cx="1452023" cy="7163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M. Prima de origen animal</a:t>
          </a:r>
          <a:endParaRPr lang="es-ES" sz="1600" kern="1200" dirty="0"/>
        </a:p>
      </dsp:txBody>
      <dsp:txXfrm>
        <a:off x="3024160" y="3345187"/>
        <a:ext cx="1410059" cy="674423"/>
      </dsp:txXfrm>
    </dsp:sp>
    <dsp:sp modelId="{0FDA10D4-17CB-417F-8AFB-793E8741CBCC}">
      <dsp:nvSpPr>
        <dsp:cNvPr id="0" name=""/>
        <dsp:cNvSpPr/>
      </dsp:nvSpPr>
      <dsp:spPr>
        <a:xfrm>
          <a:off x="4455202" y="3655636"/>
          <a:ext cx="1040429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040429" y="267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949406" y="3656388"/>
        <a:ext cx="52021" cy="52021"/>
      </dsp:txXfrm>
    </dsp:sp>
    <dsp:sp modelId="{8B678699-9A1E-4A31-B75A-08C59DA5373C}">
      <dsp:nvSpPr>
        <dsp:cNvPr id="0" name=""/>
        <dsp:cNvSpPr/>
      </dsp:nvSpPr>
      <dsp:spPr>
        <a:xfrm>
          <a:off x="5495632" y="3032130"/>
          <a:ext cx="2601074" cy="1300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Kumis, Kéfir, Yogurt.</a:t>
          </a:r>
          <a:endParaRPr lang="es-ES" sz="1600" kern="1200" dirty="0"/>
        </a:p>
      </dsp:txBody>
      <dsp:txXfrm>
        <a:off x="5533723" y="3070221"/>
        <a:ext cx="2524892" cy="12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15/07/2018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Diana María Salas Burgos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Bebidas Fermentadas alcohólicas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5965258"/>
            <a:ext cx="3096344" cy="860306"/>
          </a:xfrm>
          <a:prstGeom prst="rect">
            <a:avLst/>
          </a:prstGeom>
        </p:spPr>
      </p:pic>
      <p:pic>
        <p:nvPicPr>
          <p:cNvPr id="1028" name="Picture 4" descr="Resultado de imagen para copas y bebida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209738"/>
            <a:ext cx="2266812" cy="15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/>
              <a:t>bebidas y alimentos fermentados </a:t>
            </a:r>
            <a:r>
              <a:rPr lang="es-ES" sz="3100" dirty="0" smtClean="0"/>
              <a:t>tradicionales </a:t>
            </a:r>
            <a:r>
              <a:rPr lang="es-ES" sz="4000" dirty="0"/>
              <a:t>(</a:t>
            </a:r>
            <a:r>
              <a:rPr lang="es-ES" sz="2700" dirty="0"/>
              <a:t>m. prima y lugar de origen</a:t>
            </a:r>
            <a:r>
              <a:rPr lang="es-ES" dirty="0"/>
              <a:t>)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69632"/>
              </p:ext>
            </p:extLst>
          </p:nvPr>
        </p:nvGraphicFramePr>
        <p:xfrm>
          <a:off x="179511" y="1752600"/>
          <a:ext cx="8712969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61"/>
                <a:gridCol w="2528869"/>
                <a:gridCol w="401643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Lugar</a:t>
                      </a:r>
                      <a:r>
                        <a:rPr lang="es-ES" baseline="0" dirty="0" smtClean="0"/>
                        <a:t> de Origen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Materia Prima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Chicha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Pueblos indígenas Americanos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Maíz,</a:t>
                      </a:r>
                      <a:r>
                        <a:rPr lang="es-ES" baseline="0" dirty="0" smtClean="0"/>
                        <a:t> agua.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La Sidra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Regiones Grecia</a:t>
                      </a:r>
                      <a:r>
                        <a:rPr lang="es-ES" baseline="0" dirty="0" smtClean="0"/>
                        <a:t> y Roma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Mosto</a:t>
                      </a:r>
                      <a:r>
                        <a:rPr lang="es-ES" baseline="0" dirty="0" smtClean="0"/>
                        <a:t> de Manzana, agua</a:t>
                      </a:r>
                      <a:endParaRPr lang="es-ES" dirty="0"/>
                    </a:p>
                  </a:txBody>
                  <a:tcPr/>
                </a:tc>
              </a:tr>
              <a:tr h="313432">
                <a:tc>
                  <a:txBody>
                    <a:bodyPr/>
                    <a:lstStyle/>
                    <a:p>
                      <a:r>
                        <a:rPr lang="es-ES" dirty="0" smtClean="0"/>
                        <a:t>Queso</a:t>
                      </a:r>
                      <a:r>
                        <a:rPr lang="es-ES" baseline="0" dirty="0" smtClean="0"/>
                        <a:t> azul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Dinamarca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Leche de cabra, vaca, oveja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Yogurt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Turquía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Leche fresca, azúcar, ácido láctico, cultivos de L bulgaricus y S. thermophilus, colorantes, fruta.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Kéfir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Cáucaso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Gránulos de Kéfir L. kefiri, Lactococcus, Acetobacter  leche UHT.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5965258"/>
            <a:ext cx="3096344" cy="860306"/>
          </a:xfrm>
          <a:prstGeom prst="rect">
            <a:avLst/>
          </a:prstGeom>
        </p:spPr>
      </p:pic>
      <p:pic>
        <p:nvPicPr>
          <p:cNvPr id="5" name="Picture 4" descr="Resultado de imagen para copas y bebida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61084"/>
            <a:ext cx="2338820" cy="158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9556" y="408372"/>
            <a:ext cx="8572924" cy="1039427"/>
          </a:xfrm>
        </p:spPr>
        <p:txBody>
          <a:bodyPr>
            <a:normAutofit fontScale="90000"/>
          </a:bodyPr>
          <a:lstStyle/>
          <a:p>
            <a:r>
              <a:rPr lang="es-ES" sz="3100" dirty="0"/>
              <a:t>bebidas y alimentos fermentados </a:t>
            </a:r>
            <a:r>
              <a:rPr lang="es-ES" sz="3100" dirty="0" smtClean="0"/>
              <a:t>tradicionales (</a:t>
            </a:r>
            <a:r>
              <a:rPr lang="es-ES" sz="2700" dirty="0" smtClean="0"/>
              <a:t>m. prima y lugar de origen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945639"/>
              </p:ext>
            </p:extLst>
          </p:nvPr>
        </p:nvGraphicFramePr>
        <p:xfrm>
          <a:off x="457200" y="1752600"/>
          <a:ext cx="8229600" cy="367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2448272"/>
                <a:gridCol w="332271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Lugar</a:t>
                      </a:r>
                      <a:r>
                        <a:rPr lang="es-ES" baseline="0" dirty="0" smtClean="0"/>
                        <a:t> de Origen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Materia Prima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Civilización</a:t>
                      </a:r>
                      <a:r>
                        <a:rPr lang="es-ES" baseline="0" dirty="0" smtClean="0"/>
                        <a:t> Egipcia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Harina de trigo, levadura.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Grecia, Egipto, Asia Occidental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Mosto Uvas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Cerveza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Mesopotamia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Malta, agua, lúpulo, levadura 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El Sake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China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Arroz (fermentación alcohólica, koji)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Vinagre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Babilonia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Ácido</a:t>
                      </a:r>
                      <a:r>
                        <a:rPr lang="es-ES" baseline="0" dirty="0" smtClean="0"/>
                        <a:t> acético, u</a:t>
                      </a:r>
                      <a:r>
                        <a:rPr lang="es-ES" dirty="0" smtClean="0"/>
                        <a:t>va, manzana.</a:t>
                      </a:r>
                      <a:endParaRPr lang="es-ES" dirty="0"/>
                    </a:p>
                  </a:txBody>
                  <a:tcPr/>
                </a:tc>
              </a:tr>
              <a:tr h="371832">
                <a:tc>
                  <a:txBody>
                    <a:bodyPr/>
                    <a:lstStyle/>
                    <a:p>
                      <a:r>
                        <a:rPr lang="es-ES" dirty="0" smtClean="0"/>
                        <a:t>Tempeh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Indonesia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Soja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5965258"/>
            <a:ext cx="3096344" cy="860306"/>
          </a:xfrm>
          <a:prstGeom prst="rect">
            <a:avLst/>
          </a:prstGeom>
        </p:spPr>
      </p:pic>
      <p:pic>
        <p:nvPicPr>
          <p:cNvPr id="5" name="Picture 4" descr="Resultado de imagen para copas y bebida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61084"/>
            <a:ext cx="2338820" cy="158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700" dirty="0"/>
              <a:t>diagrama de las bebidas fermentadas y su clasificación de acuerdo con la materia prima </a:t>
            </a:r>
            <a:r>
              <a:rPr lang="es-ES" sz="2700" dirty="0" smtClean="0"/>
              <a:t>utilizadas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05911"/>
              </p:ext>
            </p:extLst>
          </p:nvPr>
        </p:nvGraphicFramePr>
        <p:xfrm>
          <a:off x="467544" y="1772279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5965258"/>
            <a:ext cx="3096344" cy="860306"/>
          </a:xfrm>
          <a:prstGeom prst="rect">
            <a:avLst/>
          </a:prstGeom>
        </p:spPr>
      </p:pic>
      <p:pic>
        <p:nvPicPr>
          <p:cNvPr id="5" name="Picture 4" descr="Resultado de imagen para copas y bebidas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50316"/>
            <a:ext cx="1762756" cy="119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8584"/>
            <a:ext cx="8229600" cy="297254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s-E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¡GRACIAS POR SU ATENCIÓN!</a:t>
            </a:r>
            <a:endParaRPr lang="es-E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4" descr="Resultado de imagen para copas y bebida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42950"/>
            <a:ext cx="3246120" cy="219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2657"/>
            <a:ext cx="4318788" cy="11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80</TotalTime>
  <Words>228</Words>
  <Application>Microsoft Office PowerPoint</Application>
  <PresentationFormat>Presentación en pantalla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Boticario</vt:lpstr>
      <vt:lpstr>Bebidas Fermentadas alcohólicas</vt:lpstr>
      <vt:lpstr>bebidas y alimentos fermentados tradicionales (m. prima y lugar de origen)</vt:lpstr>
      <vt:lpstr>bebidas y alimentos fermentados tradicionales (m. prima y lugar de origen)</vt:lpstr>
      <vt:lpstr>diagrama de las bebidas fermentadas y su clasificación de acuerdo con la materia prima utilizadas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Bebidas Fermentadas alcoholicas</dc:title>
  <dc:creator>DANNY</dc:creator>
  <cp:lastModifiedBy>DANNY</cp:lastModifiedBy>
  <cp:revision>9</cp:revision>
  <dcterms:created xsi:type="dcterms:W3CDTF">2018-07-16T03:56:59Z</dcterms:created>
  <dcterms:modified xsi:type="dcterms:W3CDTF">2018-07-16T05:28:34Z</dcterms:modified>
</cp:coreProperties>
</file>