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3" r:id="rId6"/>
    <p:sldId id="264" r:id="rId7"/>
    <p:sldId id="260" r:id="rId8"/>
    <p:sldId id="261" r:id="rId9"/>
    <p:sldId id="262"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2B87F-1752-4803-9757-35CBCC2B8684}" type="doc">
      <dgm:prSet loTypeId="urn:microsoft.com/office/officeart/2005/8/layout/process1" loCatId="process" qsTypeId="urn:microsoft.com/office/officeart/2005/8/quickstyle/3d6" qsCatId="3D" csTypeId="urn:microsoft.com/office/officeart/2005/8/colors/accent1_2" csCatId="accent1" phldr="1"/>
      <dgm:spPr/>
    </dgm:pt>
    <dgm:pt modelId="{BD532BAF-A202-45AB-9FD2-905F65E5B272}">
      <dgm:prSet phldrT="[Texto]"/>
      <dgm:spPr/>
      <dgm:t>
        <a:bodyPr/>
        <a:lstStyle/>
        <a:p>
          <a:r>
            <a:rPr lang="es-ES" dirty="0" smtClean="0"/>
            <a:t>HACE 10000 AÑOS</a:t>
          </a:r>
          <a:endParaRPr lang="es-ES" dirty="0"/>
        </a:p>
      </dgm:t>
    </dgm:pt>
    <dgm:pt modelId="{380B4B89-B4AF-4BA6-9788-7667F093FB6F}" type="parTrans" cxnId="{0A362320-559D-450A-B616-F73074688C11}">
      <dgm:prSet/>
      <dgm:spPr/>
      <dgm:t>
        <a:bodyPr/>
        <a:lstStyle/>
        <a:p>
          <a:endParaRPr lang="es-ES"/>
        </a:p>
      </dgm:t>
    </dgm:pt>
    <dgm:pt modelId="{FB5D3B6F-88AC-4C92-813D-CB73B0854461}" type="sibTrans" cxnId="{0A362320-559D-450A-B616-F73074688C11}">
      <dgm:prSet/>
      <dgm:spPr/>
      <dgm:t>
        <a:bodyPr/>
        <a:lstStyle/>
        <a:p>
          <a:endParaRPr lang="es-ES"/>
        </a:p>
      </dgm:t>
    </dgm:pt>
    <dgm:pt modelId="{3241704C-523B-4B9A-95DE-3067D0B8A3ED}">
      <dgm:prSet phldrT="[Texto]"/>
      <dgm:spPr/>
      <dgm:t>
        <a:bodyPr/>
        <a:lstStyle/>
        <a:p>
          <a:r>
            <a:rPr lang="es-ES" dirty="0" smtClean="0"/>
            <a:t>HACE 7000 AÑOS</a:t>
          </a:r>
          <a:endParaRPr lang="es-ES" dirty="0"/>
        </a:p>
      </dgm:t>
    </dgm:pt>
    <dgm:pt modelId="{2E652FE9-2C51-4E11-AD87-292EDAC097C3}" type="parTrans" cxnId="{AEF6605F-315B-4C7E-87F0-31A89121D199}">
      <dgm:prSet/>
      <dgm:spPr/>
      <dgm:t>
        <a:bodyPr/>
        <a:lstStyle/>
        <a:p>
          <a:endParaRPr lang="es-ES"/>
        </a:p>
      </dgm:t>
    </dgm:pt>
    <dgm:pt modelId="{97EC64FB-6964-4BB5-BD2B-867A703D2CB5}" type="sibTrans" cxnId="{AEF6605F-315B-4C7E-87F0-31A89121D199}">
      <dgm:prSet/>
      <dgm:spPr/>
      <dgm:t>
        <a:bodyPr/>
        <a:lstStyle/>
        <a:p>
          <a:endParaRPr lang="es-ES"/>
        </a:p>
      </dgm:t>
    </dgm:pt>
    <dgm:pt modelId="{C95738BF-D40A-4734-86AC-F8DDC7AAA893}">
      <dgm:prSet phldrT="[Texto]"/>
      <dgm:spPr/>
      <dgm:t>
        <a:bodyPr/>
        <a:lstStyle/>
        <a:p>
          <a:r>
            <a:rPr lang="es-ES" dirty="0" smtClean="0"/>
            <a:t>2300 AÑOS AC</a:t>
          </a:r>
          <a:endParaRPr lang="es-ES" dirty="0"/>
        </a:p>
      </dgm:t>
    </dgm:pt>
    <dgm:pt modelId="{BAE2132B-0436-4F83-93AF-C356A792622C}" type="parTrans" cxnId="{894E17A0-701B-47A2-B153-EA3FBE2CE9F8}">
      <dgm:prSet/>
      <dgm:spPr/>
      <dgm:t>
        <a:bodyPr/>
        <a:lstStyle/>
        <a:p>
          <a:endParaRPr lang="es-ES"/>
        </a:p>
      </dgm:t>
    </dgm:pt>
    <dgm:pt modelId="{0F83C3E5-1B71-4AB5-8EB2-7A2CBB651F28}" type="sibTrans" cxnId="{894E17A0-701B-47A2-B153-EA3FBE2CE9F8}">
      <dgm:prSet/>
      <dgm:spPr/>
      <dgm:t>
        <a:bodyPr/>
        <a:lstStyle/>
        <a:p>
          <a:endParaRPr lang="es-ES"/>
        </a:p>
      </dgm:t>
    </dgm:pt>
    <dgm:pt modelId="{41A01167-A09B-4DF1-84FD-C8681E1B4B30}">
      <dgm:prSet phldrT="[Texto]"/>
      <dgm:spPr/>
      <dgm:t>
        <a:bodyPr/>
        <a:lstStyle/>
        <a:p>
          <a:r>
            <a:rPr lang="es-ES" dirty="0" smtClean="0"/>
            <a:t>800 AÑOS AC </a:t>
          </a:r>
          <a:endParaRPr lang="es-ES" dirty="0"/>
        </a:p>
      </dgm:t>
    </dgm:pt>
    <dgm:pt modelId="{0F62599C-0FC0-4E8F-A42A-9DB2C8B357C1}" type="parTrans" cxnId="{E82CC377-84BF-47AC-94BE-700A26420946}">
      <dgm:prSet/>
      <dgm:spPr/>
      <dgm:t>
        <a:bodyPr/>
        <a:lstStyle/>
        <a:p>
          <a:endParaRPr lang="es-ES"/>
        </a:p>
      </dgm:t>
    </dgm:pt>
    <dgm:pt modelId="{CD1EFAF5-7CA3-4DDE-BF2F-FDB46C808ACF}" type="sibTrans" cxnId="{E82CC377-84BF-47AC-94BE-700A26420946}">
      <dgm:prSet/>
      <dgm:spPr/>
      <dgm:t>
        <a:bodyPr/>
        <a:lstStyle/>
        <a:p>
          <a:endParaRPr lang="es-ES"/>
        </a:p>
      </dgm:t>
    </dgm:pt>
    <dgm:pt modelId="{69588E50-0EB5-44E7-8526-7A9C25146E9D}" type="pres">
      <dgm:prSet presAssocID="{4FF2B87F-1752-4803-9757-35CBCC2B8684}" presName="Name0" presStyleCnt="0">
        <dgm:presLayoutVars>
          <dgm:dir/>
          <dgm:resizeHandles val="exact"/>
        </dgm:presLayoutVars>
      </dgm:prSet>
      <dgm:spPr/>
    </dgm:pt>
    <dgm:pt modelId="{233A7183-EC82-4AF1-98CA-45D8ADE994FC}" type="pres">
      <dgm:prSet presAssocID="{BD532BAF-A202-45AB-9FD2-905F65E5B272}" presName="node" presStyleLbl="node1" presStyleIdx="0" presStyleCnt="4">
        <dgm:presLayoutVars>
          <dgm:bulletEnabled val="1"/>
        </dgm:presLayoutVars>
      </dgm:prSet>
      <dgm:spPr/>
      <dgm:t>
        <a:bodyPr/>
        <a:lstStyle/>
        <a:p>
          <a:endParaRPr lang="es-ES"/>
        </a:p>
      </dgm:t>
    </dgm:pt>
    <dgm:pt modelId="{FEC165D2-E4E3-46D9-B9CC-A16DAA06175E}" type="pres">
      <dgm:prSet presAssocID="{FB5D3B6F-88AC-4C92-813D-CB73B0854461}" presName="sibTrans" presStyleLbl="sibTrans2D1" presStyleIdx="0" presStyleCnt="3"/>
      <dgm:spPr/>
      <dgm:t>
        <a:bodyPr/>
        <a:lstStyle/>
        <a:p>
          <a:endParaRPr lang="es-ES"/>
        </a:p>
      </dgm:t>
    </dgm:pt>
    <dgm:pt modelId="{DDA01EF8-607E-4EA4-8B4A-171894D9A79E}" type="pres">
      <dgm:prSet presAssocID="{FB5D3B6F-88AC-4C92-813D-CB73B0854461}" presName="connectorText" presStyleLbl="sibTrans2D1" presStyleIdx="0" presStyleCnt="3"/>
      <dgm:spPr/>
      <dgm:t>
        <a:bodyPr/>
        <a:lstStyle/>
        <a:p>
          <a:endParaRPr lang="es-ES"/>
        </a:p>
      </dgm:t>
    </dgm:pt>
    <dgm:pt modelId="{728C7B02-5AAD-4915-A85A-45A40E24E8F9}" type="pres">
      <dgm:prSet presAssocID="{3241704C-523B-4B9A-95DE-3067D0B8A3ED}" presName="node" presStyleLbl="node1" presStyleIdx="1" presStyleCnt="4">
        <dgm:presLayoutVars>
          <dgm:bulletEnabled val="1"/>
        </dgm:presLayoutVars>
      </dgm:prSet>
      <dgm:spPr/>
      <dgm:t>
        <a:bodyPr/>
        <a:lstStyle/>
        <a:p>
          <a:endParaRPr lang="es-ES"/>
        </a:p>
      </dgm:t>
    </dgm:pt>
    <dgm:pt modelId="{F2D1EA6C-2BF2-40B0-936C-6BDAD1B03ADB}" type="pres">
      <dgm:prSet presAssocID="{97EC64FB-6964-4BB5-BD2B-867A703D2CB5}" presName="sibTrans" presStyleLbl="sibTrans2D1" presStyleIdx="1" presStyleCnt="3"/>
      <dgm:spPr/>
      <dgm:t>
        <a:bodyPr/>
        <a:lstStyle/>
        <a:p>
          <a:endParaRPr lang="es-ES"/>
        </a:p>
      </dgm:t>
    </dgm:pt>
    <dgm:pt modelId="{89DFE3DD-E981-4FBA-8AB1-5407538E4A41}" type="pres">
      <dgm:prSet presAssocID="{97EC64FB-6964-4BB5-BD2B-867A703D2CB5}" presName="connectorText" presStyleLbl="sibTrans2D1" presStyleIdx="1" presStyleCnt="3"/>
      <dgm:spPr/>
      <dgm:t>
        <a:bodyPr/>
        <a:lstStyle/>
        <a:p>
          <a:endParaRPr lang="es-ES"/>
        </a:p>
      </dgm:t>
    </dgm:pt>
    <dgm:pt modelId="{61B928E8-D276-445D-95A5-09004BCF4042}" type="pres">
      <dgm:prSet presAssocID="{C95738BF-D40A-4734-86AC-F8DDC7AAA893}" presName="node" presStyleLbl="node1" presStyleIdx="2" presStyleCnt="4">
        <dgm:presLayoutVars>
          <dgm:bulletEnabled val="1"/>
        </dgm:presLayoutVars>
      </dgm:prSet>
      <dgm:spPr/>
      <dgm:t>
        <a:bodyPr/>
        <a:lstStyle/>
        <a:p>
          <a:endParaRPr lang="es-ES"/>
        </a:p>
      </dgm:t>
    </dgm:pt>
    <dgm:pt modelId="{9E152BC3-51EF-4704-80C2-0B28B9D2B339}" type="pres">
      <dgm:prSet presAssocID="{0F83C3E5-1B71-4AB5-8EB2-7A2CBB651F28}" presName="sibTrans" presStyleLbl="sibTrans2D1" presStyleIdx="2" presStyleCnt="3"/>
      <dgm:spPr/>
      <dgm:t>
        <a:bodyPr/>
        <a:lstStyle/>
        <a:p>
          <a:endParaRPr lang="es-ES"/>
        </a:p>
      </dgm:t>
    </dgm:pt>
    <dgm:pt modelId="{DAE22D32-8384-4D7C-81BF-59E47C94DB2A}" type="pres">
      <dgm:prSet presAssocID="{0F83C3E5-1B71-4AB5-8EB2-7A2CBB651F28}" presName="connectorText" presStyleLbl="sibTrans2D1" presStyleIdx="2" presStyleCnt="3"/>
      <dgm:spPr/>
      <dgm:t>
        <a:bodyPr/>
        <a:lstStyle/>
        <a:p>
          <a:endParaRPr lang="es-ES"/>
        </a:p>
      </dgm:t>
    </dgm:pt>
    <dgm:pt modelId="{07076661-10E8-4359-8849-80CE9EDBFA85}" type="pres">
      <dgm:prSet presAssocID="{41A01167-A09B-4DF1-84FD-C8681E1B4B30}" presName="node" presStyleLbl="node1" presStyleIdx="3" presStyleCnt="4">
        <dgm:presLayoutVars>
          <dgm:bulletEnabled val="1"/>
        </dgm:presLayoutVars>
      </dgm:prSet>
      <dgm:spPr/>
      <dgm:t>
        <a:bodyPr/>
        <a:lstStyle/>
        <a:p>
          <a:endParaRPr lang="es-ES"/>
        </a:p>
      </dgm:t>
    </dgm:pt>
  </dgm:ptLst>
  <dgm:cxnLst>
    <dgm:cxn modelId="{4F6231AD-33E5-445E-83DB-03C306722477}" type="presOf" srcId="{0F83C3E5-1B71-4AB5-8EB2-7A2CBB651F28}" destId="{9E152BC3-51EF-4704-80C2-0B28B9D2B339}" srcOrd="0" destOrd="0" presId="urn:microsoft.com/office/officeart/2005/8/layout/process1"/>
    <dgm:cxn modelId="{E24469F9-C62E-44D3-9EE2-8F54C5A3325D}" type="presOf" srcId="{FB5D3B6F-88AC-4C92-813D-CB73B0854461}" destId="{DDA01EF8-607E-4EA4-8B4A-171894D9A79E}" srcOrd="1" destOrd="0" presId="urn:microsoft.com/office/officeart/2005/8/layout/process1"/>
    <dgm:cxn modelId="{AEF6605F-315B-4C7E-87F0-31A89121D199}" srcId="{4FF2B87F-1752-4803-9757-35CBCC2B8684}" destId="{3241704C-523B-4B9A-95DE-3067D0B8A3ED}" srcOrd="1" destOrd="0" parTransId="{2E652FE9-2C51-4E11-AD87-292EDAC097C3}" sibTransId="{97EC64FB-6964-4BB5-BD2B-867A703D2CB5}"/>
    <dgm:cxn modelId="{0A362320-559D-450A-B616-F73074688C11}" srcId="{4FF2B87F-1752-4803-9757-35CBCC2B8684}" destId="{BD532BAF-A202-45AB-9FD2-905F65E5B272}" srcOrd="0" destOrd="0" parTransId="{380B4B89-B4AF-4BA6-9788-7667F093FB6F}" sibTransId="{FB5D3B6F-88AC-4C92-813D-CB73B0854461}"/>
    <dgm:cxn modelId="{11E88D98-F290-4FE8-B962-2442C2E5456B}" type="presOf" srcId="{0F83C3E5-1B71-4AB5-8EB2-7A2CBB651F28}" destId="{DAE22D32-8384-4D7C-81BF-59E47C94DB2A}" srcOrd="1" destOrd="0" presId="urn:microsoft.com/office/officeart/2005/8/layout/process1"/>
    <dgm:cxn modelId="{894E17A0-701B-47A2-B153-EA3FBE2CE9F8}" srcId="{4FF2B87F-1752-4803-9757-35CBCC2B8684}" destId="{C95738BF-D40A-4734-86AC-F8DDC7AAA893}" srcOrd="2" destOrd="0" parTransId="{BAE2132B-0436-4F83-93AF-C356A792622C}" sibTransId="{0F83C3E5-1B71-4AB5-8EB2-7A2CBB651F28}"/>
    <dgm:cxn modelId="{1517F13C-6474-4B30-ABE2-F65CBDBCE191}" type="presOf" srcId="{41A01167-A09B-4DF1-84FD-C8681E1B4B30}" destId="{07076661-10E8-4359-8849-80CE9EDBFA85}" srcOrd="0" destOrd="0" presId="urn:microsoft.com/office/officeart/2005/8/layout/process1"/>
    <dgm:cxn modelId="{C814C17B-4A79-475E-83BF-6BC56C34C076}" type="presOf" srcId="{FB5D3B6F-88AC-4C92-813D-CB73B0854461}" destId="{FEC165D2-E4E3-46D9-B9CC-A16DAA06175E}" srcOrd="0" destOrd="0" presId="urn:microsoft.com/office/officeart/2005/8/layout/process1"/>
    <dgm:cxn modelId="{E0670801-E440-422D-8598-76B52BECB6C3}" type="presOf" srcId="{97EC64FB-6964-4BB5-BD2B-867A703D2CB5}" destId="{89DFE3DD-E981-4FBA-8AB1-5407538E4A41}" srcOrd="1" destOrd="0" presId="urn:microsoft.com/office/officeart/2005/8/layout/process1"/>
    <dgm:cxn modelId="{1260527B-E35A-4E2D-BFF5-BA9C97145BB9}" type="presOf" srcId="{4FF2B87F-1752-4803-9757-35CBCC2B8684}" destId="{69588E50-0EB5-44E7-8526-7A9C25146E9D}" srcOrd="0" destOrd="0" presId="urn:microsoft.com/office/officeart/2005/8/layout/process1"/>
    <dgm:cxn modelId="{C3075432-EB06-473D-A3A6-7BD36D290154}" type="presOf" srcId="{97EC64FB-6964-4BB5-BD2B-867A703D2CB5}" destId="{F2D1EA6C-2BF2-40B0-936C-6BDAD1B03ADB}" srcOrd="0" destOrd="0" presId="urn:microsoft.com/office/officeart/2005/8/layout/process1"/>
    <dgm:cxn modelId="{E82CC377-84BF-47AC-94BE-700A26420946}" srcId="{4FF2B87F-1752-4803-9757-35CBCC2B8684}" destId="{41A01167-A09B-4DF1-84FD-C8681E1B4B30}" srcOrd="3" destOrd="0" parTransId="{0F62599C-0FC0-4E8F-A42A-9DB2C8B357C1}" sibTransId="{CD1EFAF5-7CA3-4DDE-BF2F-FDB46C808ACF}"/>
    <dgm:cxn modelId="{1812110A-FA32-4C4F-968B-34F382D97F0F}" type="presOf" srcId="{3241704C-523B-4B9A-95DE-3067D0B8A3ED}" destId="{728C7B02-5AAD-4915-A85A-45A40E24E8F9}" srcOrd="0" destOrd="0" presId="urn:microsoft.com/office/officeart/2005/8/layout/process1"/>
    <dgm:cxn modelId="{F144B6CF-A374-4018-92D4-397072D717D9}" type="presOf" srcId="{BD532BAF-A202-45AB-9FD2-905F65E5B272}" destId="{233A7183-EC82-4AF1-98CA-45D8ADE994FC}" srcOrd="0" destOrd="0" presId="urn:microsoft.com/office/officeart/2005/8/layout/process1"/>
    <dgm:cxn modelId="{6D291590-D45E-45D1-B018-4066C9E2BB04}" type="presOf" srcId="{C95738BF-D40A-4734-86AC-F8DDC7AAA893}" destId="{61B928E8-D276-445D-95A5-09004BCF4042}" srcOrd="0" destOrd="0" presId="urn:microsoft.com/office/officeart/2005/8/layout/process1"/>
    <dgm:cxn modelId="{A36EA9FD-BFB5-46A2-A9AF-1D10230CB957}" type="presParOf" srcId="{69588E50-0EB5-44E7-8526-7A9C25146E9D}" destId="{233A7183-EC82-4AF1-98CA-45D8ADE994FC}" srcOrd="0" destOrd="0" presId="urn:microsoft.com/office/officeart/2005/8/layout/process1"/>
    <dgm:cxn modelId="{DFDDBA62-8F35-468B-9654-4F96133A3469}" type="presParOf" srcId="{69588E50-0EB5-44E7-8526-7A9C25146E9D}" destId="{FEC165D2-E4E3-46D9-B9CC-A16DAA06175E}" srcOrd="1" destOrd="0" presId="urn:microsoft.com/office/officeart/2005/8/layout/process1"/>
    <dgm:cxn modelId="{D023E690-D8D1-42DB-86BD-C3B100A38D9A}" type="presParOf" srcId="{FEC165D2-E4E3-46D9-B9CC-A16DAA06175E}" destId="{DDA01EF8-607E-4EA4-8B4A-171894D9A79E}" srcOrd="0" destOrd="0" presId="urn:microsoft.com/office/officeart/2005/8/layout/process1"/>
    <dgm:cxn modelId="{3FB932E8-EA94-4A8D-97ED-CC73ECD1574D}" type="presParOf" srcId="{69588E50-0EB5-44E7-8526-7A9C25146E9D}" destId="{728C7B02-5AAD-4915-A85A-45A40E24E8F9}" srcOrd="2" destOrd="0" presId="urn:microsoft.com/office/officeart/2005/8/layout/process1"/>
    <dgm:cxn modelId="{871EC2B4-8560-4BB1-9893-1F25CD0F490A}" type="presParOf" srcId="{69588E50-0EB5-44E7-8526-7A9C25146E9D}" destId="{F2D1EA6C-2BF2-40B0-936C-6BDAD1B03ADB}" srcOrd="3" destOrd="0" presId="urn:microsoft.com/office/officeart/2005/8/layout/process1"/>
    <dgm:cxn modelId="{99E946BF-365D-477B-AC13-5B1EA5E3A3E4}" type="presParOf" srcId="{F2D1EA6C-2BF2-40B0-936C-6BDAD1B03ADB}" destId="{89DFE3DD-E981-4FBA-8AB1-5407538E4A41}" srcOrd="0" destOrd="0" presId="urn:microsoft.com/office/officeart/2005/8/layout/process1"/>
    <dgm:cxn modelId="{72B92EFC-EBF3-4888-A4F3-B0DE4AFA8DA3}" type="presParOf" srcId="{69588E50-0EB5-44E7-8526-7A9C25146E9D}" destId="{61B928E8-D276-445D-95A5-09004BCF4042}" srcOrd="4" destOrd="0" presId="urn:microsoft.com/office/officeart/2005/8/layout/process1"/>
    <dgm:cxn modelId="{B4BE75E2-C803-43F8-85C4-879B967A6D33}" type="presParOf" srcId="{69588E50-0EB5-44E7-8526-7A9C25146E9D}" destId="{9E152BC3-51EF-4704-80C2-0B28B9D2B339}" srcOrd="5" destOrd="0" presId="urn:microsoft.com/office/officeart/2005/8/layout/process1"/>
    <dgm:cxn modelId="{978D66BF-CE23-498D-8B33-E8802822B8D4}" type="presParOf" srcId="{9E152BC3-51EF-4704-80C2-0B28B9D2B339}" destId="{DAE22D32-8384-4D7C-81BF-59E47C94DB2A}" srcOrd="0" destOrd="0" presId="urn:microsoft.com/office/officeart/2005/8/layout/process1"/>
    <dgm:cxn modelId="{08B5CF0C-1406-4BDD-87DB-ED6F2EB19378}" type="presParOf" srcId="{69588E50-0EB5-44E7-8526-7A9C25146E9D}" destId="{07076661-10E8-4359-8849-80CE9EDBFA8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F2B87F-1752-4803-9757-35CBCC2B8684}" type="doc">
      <dgm:prSet loTypeId="urn:microsoft.com/office/officeart/2005/8/layout/process1" loCatId="process" qsTypeId="urn:microsoft.com/office/officeart/2005/8/quickstyle/3d6" qsCatId="3D" csTypeId="urn:microsoft.com/office/officeart/2005/8/colors/accent1_2" csCatId="accent1" phldr="1"/>
      <dgm:spPr/>
    </dgm:pt>
    <dgm:pt modelId="{BD532BAF-A202-45AB-9FD2-905F65E5B272}">
      <dgm:prSet phldrT="[Texto]"/>
      <dgm:spPr/>
      <dgm:t>
        <a:bodyPr/>
        <a:lstStyle/>
        <a:p>
          <a:r>
            <a:rPr lang="es-ES" dirty="0" smtClean="0"/>
            <a:t>500 DC</a:t>
          </a:r>
          <a:endParaRPr lang="es-ES" dirty="0"/>
        </a:p>
      </dgm:t>
    </dgm:pt>
    <dgm:pt modelId="{380B4B89-B4AF-4BA6-9788-7667F093FB6F}" type="parTrans" cxnId="{0A362320-559D-450A-B616-F73074688C11}">
      <dgm:prSet/>
      <dgm:spPr/>
      <dgm:t>
        <a:bodyPr/>
        <a:lstStyle/>
        <a:p>
          <a:endParaRPr lang="es-ES"/>
        </a:p>
      </dgm:t>
    </dgm:pt>
    <dgm:pt modelId="{FB5D3B6F-88AC-4C92-813D-CB73B0854461}" type="sibTrans" cxnId="{0A362320-559D-450A-B616-F73074688C11}">
      <dgm:prSet/>
      <dgm:spPr/>
      <dgm:t>
        <a:bodyPr/>
        <a:lstStyle/>
        <a:p>
          <a:endParaRPr lang="es-ES"/>
        </a:p>
      </dgm:t>
    </dgm:pt>
    <dgm:pt modelId="{3241704C-523B-4B9A-95DE-3067D0B8A3ED}">
      <dgm:prSet phldrT="[Texto]"/>
      <dgm:spPr/>
      <dgm:t>
        <a:bodyPr/>
        <a:lstStyle/>
        <a:p>
          <a:r>
            <a:rPr lang="es-ES" dirty="0" smtClean="0"/>
            <a:t>EN LA EDAD MEDIA </a:t>
          </a:r>
          <a:endParaRPr lang="es-ES" dirty="0"/>
        </a:p>
      </dgm:t>
    </dgm:pt>
    <dgm:pt modelId="{2E652FE9-2C51-4E11-AD87-292EDAC097C3}" type="parTrans" cxnId="{AEF6605F-315B-4C7E-87F0-31A89121D199}">
      <dgm:prSet/>
      <dgm:spPr/>
      <dgm:t>
        <a:bodyPr/>
        <a:lstStyle/>
        <a:p>
          <a:endParaRPr lang="es-ES"/>
        </a:p>
      </dgm:t>
    </dgm:pt>
    <dgm:pt modelId="{97EC64FB-6964-4BB5-BD2B-867A703D2CB5}" type="sibTrans" cxnId="{AEF6605F-315B-4C7E-87F0-31A89121D199}">
      <dgm:prSet/>
      <dgm:spPr/>
      <dgm:t>
        <a:bodyPr/>
        <a:lstStyle/>
        <a:p>
          <a:endParaRPr lang="es-ES"/>
        </a:p>
      </dgm:t>
    </dgm:pt>
    <dgm:pt modelId="{C95738BF-D40A-4734-86AC-F8DDC7AAA893}">
      <dgm:prSet phldrT="[Texto]"/>
      <dgm:spPr/>
      <dgm:t>
        <a:bodyPr/>
        <a:lstStyle/>
        <a:p>
          <a:r>
            <a:rPr lang="es-ES" dirty="0" smtClean="0"/>
            <a:t>EN AÑO 1000</a:t>
          </a:r>
          <a:endParaRPr lang="es-ES" dirty="0"/>
        </a:p>
      </dgm:t>
    </dgm:pt>
    <dgm:pt modelId="{BAE2132B-0436-4F83-93AF-C356A792622C}" type="parTrans" cxnId="{894E17A0-701B-47A2-B153-EA3FBE2CE9F8}">
      <dgm:prSet/>
      <dgm:spPr/>
      <dgm:t>
        <a:bodyPr/>
        <a:lstStyle/>
        <a:p>
          <a:endParaRPr lang="es-ES"/>
        </a:p>
      </dgm:t>
    </dgm:pt>
    <dgm:pt modelId="{0F83C3E5-1B71-4AB5-8EB2-7A2CBB651F28}" type="sibTrans" cxnId="{894E17A0-701B-47A2-B153-EA3FBE2CE9F8}">
      <dgm:prSet/>
      <dgm:spPr/>
      <dgm:t>
        <a:bodyPr/>
        <a:lstStyle/>
        <a:p>
          <a:endParaRPr lang="es-ES"/>
        </a:p>
      </dgm:t>
    </dgm:pt>
    <dgm:pt modelId="{41A01167-A09B-4DF1-84FD-C8681E1B4B30}">
      <dgm:prSet phldrT="[Texto]"/>
      <dgm:spPr/>
      <dgm:t>
        <a:bodyPr/>
        <a:lstStyle/>
        <a:p>
          <a:r>
            <a:rPr lang="es-ES" dirty="0" smtClean="0"/>
            <a:t>AÑO 1100</a:t>
          </a:r>
          <a:endParaRPr lang="es-ES" dirty="0"/>
        </a:p>
      </dgm:t>
    </dgm:pt>
    <dgm:pt modelId="{0F62599C-0FC0-4E8F-A42A-9DB2C8B357C1}" type="parTrans" cxnId="{E82CC377-84BF-47AC-94BE-700A26420946}">
      <dgm:prSet/>
      <dgm:spPr/>
      <dgm:t>
        <a:bodyPr/>
        <a:lstStyle/>
        <a:p>
          <a:endParaRPr lang="es-ES"/>
        </a:p>
      </dgm:t>
    </dgm:pt>
    <dgm:pt modelId="{CD1EFAF5-7CA3-4DDE-BF2F-FDB46C808ACF}" type="sibTrans" cxnId="{E82CC377-84BF-47AC-94BE-700A26420946}">
      <dgm:prSet/>
      <dgm:spPr/>
      <dgm:t>
        <a:bodyPr/>
        <a:lstStyle/>
        <a:p>
          <a:endParaRPr lang="es-ES"/>
        </a:p>
      </dgm:t>
    </dgm:pt>
    <dgm:pt modelId="{69588E50-0EB5-44E7-8526-7A9C25146E9D}" type="pres">
      <dgm:prSet presAssocID="{4FF2B87F-1752-4803-9757-35CBCC2B8684}" presName="Name0" presStyleCnt="0">
        <dgm:presLayoutVars>
          <dgm:dir/>
          <dgm:resizeHandles val="exact"/>
        </dgm:presLayoutVars>
      </dgm:prSet>
      <dgm:spPr/>
    </dgm:pt>
    <dgm:pt modelId="{233A7183-EC82-4AF1-98CA-45D8ADE994FC}" type="pres">
      <dgm:prSet presAssocID="{BD532BAF-A202-45AB-9FD2-905F65E5B272}" presName="node" presStyleLbl="node1" presStyleIdx="0" presStyleCnt="4">
        <dgm:presLayoutVars>
          <dgm:bulletEnabled val="1"/>
        </dgm:presLayoutVars>
      </dgm:prSet>
      <dgm:spPr/>
      <dgm:t>
        <a:bodyPr/>
        <a:lstStyle/>
        <a:p>
          <a:endParaRPr lang="es-ES"/>
        </a:p>
      </dgm:t>
    </dgm:pt>
    <dgm:pt modelId="{FEC165D2-E4E3-46D9-B9CC-A16DAA06175E}" type="pres">
      <dgm:prSet presAssocID="{FB5D3B6F-88AC-4C92-813D-CB73B0854461}" presName="sibTrans" presStyleLbl="sibTrans2D1" presStyleIdx="0" presStyleCnt="3"/>
      <dgm:spPr/>
      <dgm:t>
        <a:bodyPr/>
        <a:lstStyle/>
        <a:p>
          <a:endParaRPr lang="es-ES"/>
        </a:p>
      </dgm:t>
    </dgm:pt>
    <dgm:pt modelId="{DDA01EF8-607E-4EA4-8B4A-171894D9A79E}" type="pres">
      <dgm:prSet presAssocID="{FB5D3B6F-88AC-4C92-813D-CB73B0854461}" presName="connectorText" presStyleLbl="sibTrans2D1" presStyleIdx="0" presStyleCnt="3"/>
      <dgm:spPr/>
      <dgm:t>
        <a:bodyPr/>
        <a:lstStyle/>
        <a:p>
          <a:endParaRPr lang="es-ES"/>
        </a:p>
      </dgm:t>
    </dgm:pt>
    <dgm:pt modelId="{728C7B02-5AAD-4915-A85A-45A40E24E8F9}" type="pres">
      <dgm:prSet presAssocID="{3241704C-523B-4B9A-95DE-3067D0B8A3ED}" presName="node" presStyleLbl="node1" presStyleIdx="1" presStyleCnt="4">
        <dgm:presLayoutVars>
          <dgm:bulletEnabled val="1"/>
        </dgm:presLayoutVars>
      </dgm:prSet>
      <dgm:spPr/>
      <dgm:t>
        <a:bodyPr/>
        <a:lstStyle/>
        <a:p>
          <a:endParaRPr lang="es-ES"/>
        </a:p>
      </dgm:t>
    </dgm:pt>
    <dgm:pt modelId="{F2D1EA6C-2BF2-40B0-936C-6BDAD1B03ADB}" type="pres">
      <dgm:prSet presAssocID="{97EC64FB-6964-4BB5-BD2B-867A703D2CB5}" presName="sibTrans" presStyleLbl="sibTrans2D1" presStyleIdx="1" presStyleCnt="3"/>
      <dgm:spPr/>
      <dgm:t>
        <a:bodyPr/>
        <a:lstStyle/>
        <a:p>
          <a:endParaRPr lang="es-ES"/>
        </a:p>
      </dgm:t>
    </dgm:pt>
    <dgm:pt modelId="{89DFE3DD-E981-4FBA-8AB1-5407538E4A41}" type="pres">
      <dgm:prSet presAssocID="{97EC64FB-6964-4BB5-BD2B-867A703D2CB5}" presName="connectorText" presStyleLbl="sibTrans2D1" presStyleIdx="1" presStyleCnt="3"/>
      <dgm:spPr/>
      <dgm:t>
        <a:bodyPr/>
        <a:lstStyle/>
        <a:p>
          <a:endParaRPr lang="es-ES"/>
        </a:p>
      </dgm:t>
    </dgm:pt>
    <dgm:pt modelId="{61B928E8-D276-445D-95A5-09004BCF4042}" type="pres">
      <dgm:prSet presAssocID="{C95738BF-D40A-4734-86AC-F8DDC7AAA893}" presName="node" presStyleLbl="node1" presStyleIdx="2" presStyleCnt="4">
        <dgm:presLayoutVars>
          <dgm:bulletEnabled val="1"/>
        </dgm:presLayoutVars>
      </dgm:prSet>
      <dgm:spPr/>
      <dgm:t>
        <a:bodyPr/>
        <a:lstStyle/>
        <a:p>
          <a:endParaRPr lang="es-ES"/>
        </a:p>
      </dgm:t>
    </dgm:pt>
    <dgm:pt modelId="{9E152BC3-51EF-4704-80C2-0B28B9D2B339}" type="pres">
      <dgm:prSet presAssocID="{0F83C3E5-1B71-4AB5-8EB2-7A2CBB651F28}" presName="sibTrans" presStyleLbl="sibTrans2D1" presStyleIdx="2" presStyleCnt="3"/>
      <dgm:spPr/>
      <dgm:t>
        <a:bodyPr/>
        <a:lstStyle/>
        <a:p>
          <a:endParaRPr lang="es-ES"/>
        </a:p>
      </dgm:t>
    </dgm:pt>
    <dgm:pt modelId="{DAE22D32-8384-4D7C-81BF-59E47C94DB2A}" type="pres">
      <dgm:prSet presAssocID="{0F83C3E5-1B71-4AB5-8EB2-7A2CBB651F28}" presName="connectorText" presStyleLbl="sibTrans2D1" presStyleIdx="2" presStyleCnt="3"/>
      <dgm:spPr/>
      <dgm:t>
        <a:bodyPr/>
        <a:lstStyle/>
        <a:p>
          <a:endParaRPr lang="es-ES"/>
        </a:p>
      </dgm:t>
    </dgm:pt>
    <dgm:pt modelId="{07076661-10E8-4359-8849-80CE9EDBFA85}" type="pres">
      <dgm:prSet presAssocID="{41A01167-A09B-4DF1-84FD-C8681E1B4B30}" presName="node" presStyleLbl="node1" presStyleIdx="3" presStyleCnt="4">
        <dgm:presLayoutVars>
          <dgm:bulletEnabled val="1"/>
        </dgm:presLayoutVars>
      </dgm:prSet>
      <dgm:spPr/>
      <dgm:t>
        <a:bodyPr/>
        <a:lstStyle/>
        <a:p>
          <a:endParaRPr lang="es-ES"/>
        </a:p>
      </dgm:t>
    </dgm:pt>
  </dgm:ptLst>
  <dgm:cxnLst>
    <dgm:cxn modelId="{8021AF5B-E61B-4B9A-A762-D1674434CD24}" type="presOf" srcId="{0F83C3E5-1B71-4AB5-8EB2-7A2CBB651F28}" destId="{DAE22D32-8384-4D7C-81BF-59E47C94DB2A}" srcOrd="1" destOrd="0" presId="urn:microsoft.com/office/officeart/2005/8/layout/process1"/>
    <dgm:cxn modelId="{AEF6605F-315B-4C7E-87F0-31A89121D199}" srcId="{4FF2B87F-1752-4803-9757-35CBCC2B8684}" destId="{3241704C-523B-4B9A-95DE-3067D0B8A3ED}" srcOrd="1" destOrd="0" parTransId="{2E652FE9-2C51-4E11-AD87-292EDAC097C3}" sibTransId="{97EC64FB-6964-4BB5-BD2B-867A703D2CB5}"/>
    <dgm:cxn modelId="{0A362320-559D-450A-B616-F73074688C11}" srcId="{4FF2B87F-1752-4803-9757-35CBCC2B8684}" destId="{BD532BAF-A202-45AB-9FD2-905F65E5B272}" srcOrd="0" destOrd="0" parTransId="{380B4B89-B4AF-4BA6-9788-7667F093FB6F}" sibTransId="{FB5D3B6F-88AC-4C92-813D-CB73B0854461}"/>
    <dgm:cxn modelId="{5D351926-91F1-4712-BFBF-A4F0E0874ED3}" type="presOf" srcId="{C95738BF-D40A-4734-86AC-F8DDC7AAA893}" destId="{61B928E8-D276-445D-95A5-09004BCF4042}" srcOrd="0" destOrd="0" presId="urn:microsoft.com/office/officeart/2005/8/layout/process1"/>
    <dgm:cxn modelId="{797326D5-A5C4-4B22-9E77-8858CB8AF50B}" type="presOf" srcId="{3241704C-523B-4B9A-95DE-3067D0B8A3ED}" destId="{728C7B02-5AAD-4915-A85A-45A40E24E8F9}" srcOrd="0" destOrd="0" presId="urn:microsoft.com/office/officeart/2005/8/layout/process1"/>
    <dgm:cxn modelId="{894E17A0-701B-47A2-B153-EA3FBE2CE9F8}" srcId="{4FF2B87F-1752-4803-9757-35CBCC2B8684}" destId="{C95738BF-D40A-4734-86AC-F8DDC7AAA893}" srcOrd="2" destOrd="0" parTransId="{BAE2132B-0436-4F83-93AF-C356A792622C}" sibTransId="{0F83C3E5-1B71-4AB5-8EB2-7A2CBB651F28}"/>
    <dgm:cxn modelId="{639197BD-168D-409F-A77E-CFEC8DCCCE57}" type="presOf" srcId="{97EC64FB-6964-4BB5-BD2B-867A703D2CB5}" destId="{F2D1EA6C-2BF2-40B0-936C-6BDAD1B03ADB}" srcOrd="0" destOrd="0" presId="urn:microsoft.com/office/officeart/2005/8/layout/process1"/>
    <dgm:cxn modelId="{226746ED-0DF7-4A37-86AD-6535E8D6CEC9}" type="presOf" srcId="{97EC64FB-6964-4BB5-BD2B-867A703D2CB5}" destId="{89DFE3DD-E981-4FBA-8AB1-5407538E4A41}" srcOrd="1" destOrd="0" presId="urn:microsoft.com/office/officeart/2005/8/layout/process1"/>
    <dgm:cxn modelId="{E82CC377-84BF-47AC-94BE-700A26420946}" srcId="{4FF2B87F-1752-4803-9757-35CBCC2B8684}" destId="{41A01167-A09B-4DF1-84FD-C8681E1B4B30}" srcOrd="3" destOrd="0" parTransId="{0F62599C-0FC0-4E8F-A42A-9DB2C8B357C1}" sibTransId="{CD1EFAF5-7CA3-4DDE-BF2F-FDB46C808ACF}"/>
    <dgm:cxn modelId="{1A0F476B-0B53-4327-8EB5-368396BF8814}" type="presOf" srcId="{41A01167-A09B-4DF1-84FD-C8681E1B4B30}" destId="{07076661-10E8-4359-8849-80CE9EDBFA85}" srcOrd="0" destOrd="0" presId="urn:microsoft.com/office/officeart/2005/8/layout/process1"/>
    <dgm:cxn modelId="{F3A0450D-7F3C-47E8-BFB6-5565C40B3097}" type="presOf" srcId="{FB5D3B6F-88AC-4C92-813D-CB73B0854461}" destId="{FEC165D2-E4E3-46D9-B9CC-A16DAA06175E}" srcOrd="0" destOrd="0" presId="urn:microsoft.com/office/officeart/2005/8/layout/process1"/>
    <dgm:cxn modelId="{6D7DD05C-6AB3-4265-998B-682343D0B26F}" type="presOf" srcId="{FB5D3B6F-88AC-4C92-813D-CB73B0854461}" destId="{DDA01EF8-607E-4EA4-8B4A-171894D9A79E}" srcOrd="1" destOrd="0" presId="urn:microsoft.com/office/officeart/2005/8/layout/process1"/>
    <dgm:cxn modelId="{D4CD726C-F0DF-43E0-A3AA-6447D3E4501C}" type="presOf" srcId="{BD532BAF-A202-45AB-9FD2-905F65E5B272}" destId="{233A7183-EC82-4AF1-98CA-45D8ADE994FC}" srcOrd="0" destOrd="0" presId="urn:microsoft.com/office/officeart/2005/8/layout/process1"/>
    <dgm:cxn modelId="{1048C231-746A-4213-B766-0E15364E5DE7}" type="presOf" srcId="{4FF2B87F-1752-4803-9757-35CBCC2B8684}" destId="{69588E50-0EB5-44E7-8526-7A9C25146E9D}" srcOrd="0" destOrd="0" presId="urn:microsoft.com/office/officeart/2005/8/layout/process1"/>
    <dgm:cxn modelId="{DDC608AE-A244-488B-B9C1-FA5FC8BDFB8F}" type="presOf" srcId="{0F83C3E5-1B71-4AB5-8EB2-7A2CBB651F28}" destId="{9E152BC3-51EF-4704-80C2-0B28B9D2B339}" srcOrd="0" destOrd="0" presId="urn:microsoft.com/office/officeart/2005/8/layout/process1"/>
    <dgm:cxn modelId="{4C8C6197-6C86-409D-AAB7-67E2680EE724}" type="presParOf" srcId="{69588E50-0EB5-44E7-8526-7A9C25146E9D}" destId="{233A7183-EC82-4AF1-98CA-45D8ADE994FC}" srcOrd="0" destOrd="0" presId="urn:microsoft.com/office/officeart/2005/8/layout/process1"/>
    <dgm:cxn modelId="{511441A1-2952-4C82-9131-49FB0C57EF6C}" type="presParOf" srcId="{69588E50-0EB5-44E7-8526-7A9C25146E9D}" destId="{FEC165D2-E4E3-46D9-B9CC-A16DAA06175E}" srcOrd="1" destOrd="0" presId="urn:microsoft.com/office/officeart/2005/8/layout/process1"/>
    <dgm:cxn modelId="{F217153A-5032-4B09-9D93-44DBD28CD741}" type="presParOf" srcId="{FEC165D2-E4E3-46D9-B9CC-A16DAA06175E}" destId="{DDA01EF8-607E-4EA4-8B4A-171894D9A79E}" srcOrd="0" destOrd="0" presId="urn:microsoft.com/office/officeart/2005/8/layout/process1"/>
    <dgm:cxn modelId="{960288BC-DFAD-4636-A4F0-3EB75FB39C6F}" type="presParOf" srcId="{69588E50-0EB5-44E7-8526-7A9C25146E9D}" destId="{728C7B02-5AAD-4915-A85A-45A40E24E8F9}" srcOrd="2" destOrd="0" presId="urn:microsoft.com/office/officeart/2005/8/layout/process1"/>
    <dgm:cxn modelId="{3EA768A4-0B49-4965-9627-F803CF8F24BE}" type="presParOf" srcId="{69588E50-0EB5-44E7-8526-7A9C25146E9D}" destId="{F2D1EA6C-2BF2-40B0-936C-6BDAD1B03ADB}" srcOrd="3" destOrd="0" presId="urn:microsoft.com/office/officeart/2005/8/layout/process1"/>
    <dgm:cxn modelId="{C5E5F98F-230A-4427-ADF7-61B71010A4D5}" type="presParOf" srcId="{F2D1EA6C-2BF2-40B0-936C-6BDAD1B03ADB}" destId="{89DFE3DD-E981-4FBA-8AB1-5407538E4A41}" srcOrd="0" destOrd="0" presId="urn:microsoft.com/office/officeart/2005/8/layout/process1"/>
    <dgm:cxn modelId="{31DD3255-2E7A-4A86-9095-5E9B314C2BA7}" type="presParOf" srcId="{69588E50-0EB5-44E7-8526-7A9C25146E9D}" destId="{61B928E8-D276-445D-95A5-09004BCF4042}" srcOrd="4" destOrd="0" presId="urn:microsoft.com/office/officeart/2005/8/layout/process1"/>
    <dgm:cxn modelId="{4DE8AE11-E9E9-4577-B109-E431D217618F}" type="presParOf" srcId="{69588E50-0EB5-44E7-8526-7A9C25146E9D}" destId="{9E152BC3-51EF-4704-80C2-0B28B9D2B339}" srcOrd="5" destOrd="0" presId="urn:microsoft.com/office/officeart/2005/8/layout/process1"/>
    <dgm:cxn modelId="{6BADEED4-8152-44E6-AD4D-481FB52DA70A}" type="presParOf" srcId="{9E152BC3-51EF-4704-80C2-0B28B9D2B339}" destId="{DAE22D32-8384-4D7C-81BF-59E47C94DB2A}" srcOrd="0" destOrd="0" presId="urn:microsoft.com/office/officeart/2005/8/layout/process1"/>
    <dgm:cxn modelId="{DBF80BA9-00F6-490C-A1F3-23D00CA32714}" type="presParOf" srcId="{69588E50-0EB5-44E7-8526-7A9C25146E9D}" destId="{07076661-10E8-4359-8849-80CE9EDBFA8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F2B87F-1752-4803-9757-35CBCC2B8684}" type="doc">
      <dgm:prSet loTypeId="urn:microsoft.com/office/officeart/2005/8/layout/process1" loCatId="process" qsTypeId="urn:microsoft.com/office/officeart/2005/8/quickstyle/3d6" qsCatId="3D" csTypeId="urn:microsoft.com/office/officeart/2005/8/colors/accent1_2" csCatId="accent1" phldr="1"/>
      <dgm:spPr/>
    </dgm:pt>
    <dgm:pt modelId="{BD532BAF-A202-45AB-9FD2-905F65E5B272}">
      <dgm:prSet phldrT="[Texto]"/>
      <dgm:spPr/>
      <dgm:t>
        <a:bodyPr/>
        <a:lstStyle/>
        <a:p>
          <a:r>
            <a:rPr lang="es-ES" dirty="0" smtClean="0"/>
            <a:t>EN EL AÑO 1200</a:t>
          </a:r>
          <a:endParaRPr lang="es-ES" dirty="0"/>
        </a:p>
      </dgm:t>
    </dgm:pt>
    <dgm:pt modelId="{380B4B89-B4AF-4BA6-9788-7667F093FB6F}" type="parTrans" cxnId="{0A362320-559D-450A-B616-F73074688C11}">
      <dgm:prSet/>
      <dgm:spPr/>
      <dgm:t>
        <a:bodyPr/>
        <a:lstStyle/>
        <a:p>
          <a:endParaRPr lang="es-ES"/>
        </a:p>
      </dgm:t>
    </dgm:pt>
    <dgm:pt modelId="{FB5D3B6F-88AC-4C92-813D-CB73B0854461}" type="sibTrans" cxnId="{0A362320-559D-450A-B616-F73074688C11}">
      <dgm:prSet/>
      <dgm:spPr/>
      <dgm:t>
        <a:bodyPr/>
        <a:lstStyle/>
        <a:p>
          <a:endParaRPr lang="es-ES"/>
        </a:p>
      </dgm:t>
    </dgm:pt>
    <dgm:pt modelId="{3241704C-523B-4B9A-95DE-3067D0B8A3ED}">
      <dgm:prSet phldrT="[Texto]"/>
      <dgm:spPr/>
      <dgm:t>
        <a:bodyPr/>
        <a:lstStyle/>
        <a:p>
          <a:r>
            <a:rPr lang="es-ES" dirty="0" smtClean="0"/>
            <a:t>EN ELAÑO 1500 </a:t>
          </a:r>
          <a:endParaRPr lang="es-ES" dirty="0"/>
        </a:p>
      </dgm:t>
    </dgm:pt>
    <dgm:pt modelId="{2E652FE9-2C51-4E11-AD87-292EDAC097C3}" type="parTrans" cxnId="{AEF6605F-315B-4C7E-87F0-31A89121D199}">
      <dgm:prSet/>
      <dgm:spPr/>
      <dgm:t>
        <a:bodyPr/>
        <a:lstStyle/>
        <a:p>
          <a:endParaRPr lang="es-ES"/>
        </a:p>
      </dgm:t>
    </dgm:pt>
    <dgm:pt modelId="{97EC64FB-6964-4BB5-BD2B-867A703D2CB5}" type="sibTrans" cxnId="{AEF6605F-315B-4C7E-87F0-31A89121D199}">
      <dgm:prSet/>
      <dgm:spPr/>
      <dgm:t>
        <a:bodyPr/>
        <a:lstStyle/>
        <a:p>
          <a:endParaRPr lang="es-ES"/>
        </a:p>
      </dgm:t>
    </dgm:pt>
    <dgm:pt modelId="{C95738BF-D40A-4734-86AC-F8DDC7AAA893}">
      <dgm:prSet phldrT="[Texto]"/>
      <dgm:spPr/>
      <dgm:t>
        <a:bodyPr/>
        <a:lstStyle/>
        <a:p>
          <a:r>
            <a:rPr lang="es-ES" dirty="0" smtClean="0"/>
            <a:t>EN EL AÑO 1650</a:t>
          </a:r>
          <a:endParaRPr lang="es-ES" dirty="0"/>
        </a:p>
      </dgm:t>
    </dgm:pt>
    <dgm:pt modelId="{BAE2132B-0436-4F83-93AF-C356A792622C}" type="parTrans" cxnId="{894E17A0-701B-47A2-B153-EA3FBE2CE9F8}">
      <dgm:prSet/>
      <dgm:spPr/>
      <dgm:t>
        <a:bodyPr/>
        <a:lstStyle/>
        <a:p>
          <a:endParaRPr lang="es-ES"/>
        </a:p>
      </dgm:t>
    </dgm:pt>
    <dgm:pt modelId="{0F83C3E5-1B71-4AB5-8EB2-7A2CBB651F28}" type="sibTrans" cxnId="{894E17A0-701B-47A2-B153-EA3FBE2CE9F8}">
      <dgm:prSet/>
      <dgm:spPr/>
      <dgm:t>
        <a:bodyPr/>
        <a:lstStyle/>
        <a:p>
          <a:endParaRPr lang="es-ES"/>
        </a:p>
      </dgm:t>
    </dgm:pt>
    <dgm:pt modelId="{41A01167-A09B-4DF1-84FD-C8681E1B4B30}">
      <dgm:prSet phldrT="[Texto]"/>
      <dgm:spPr/>
      <dgm:t>
        <a:bodyPr/>
        <a:lstStyle/>
        <a:p>
          <a:r>
            <a:rPr lang="es-ES" dirty="0" smtClean="0"/>
            <a:t>FINALES DEL SIGLO XV</a:t>
          </a:r>
          <a:endParaRPr lang="es-ES" dirty="0"/>
        </a:p>
      </dgm:t>
    </dgm:pt>
    <dgm:pt modelId="{0F62599C-0FC0-4E8F-A42A-9DB2C8B357C1}" type="parTrans" cxnId="{E82CC377-84BF-47AC-94BE-700A26420946}">
      <dgm:prSet/>
      <dgm:spPr/>
      <dgm:t>
        <a:bodyPr/>
        <a:lstStyle/>
        <a:p>
          <a:endParaRPr lang="es-ES"/>
        </a:p>
      </dgm:t>
    </dgm:pt>
    <dgm:pt modelId="{CD1EFAF5-7CA3-4DDE-BF2F-FDB46C808ACF}" type="sibTrans" cxnId="{E82CC377-84BF-47AC-94BE-700A26420946}">
      <dgm:prSet/>
      <dgm:spPr/>
      <dgm:t>
        <a:bodyPr/>
        <a:lstStyle/>
        <a:p>
          <a:endParaRPr lang="es-ES"/>
        </a:p>
      </dgm:t>
    </dgm:pt>
    <dgm:pt modelId="{69588E50-0EB5-44E7-8526-7A9C25146E9D}" type="pres">
      <dgm:prSet presAssocID="{4FF2B87F-1752-4803-9757-35CBCC2B8684}" presName="Name0" presStyleCnt="0">
        <dgm:presLayoutVars>
          <dgm:dir/>
          <dgm:resizeHandles val="exact"/>
        </dgm:presLayoutVars>
      </dgm:prSet>
      <dgm:spPr/>
    </dgm:pt>
    <dgm:pt modelId="{233A7183-EC82-4AF1-98CA-45D8ADE994FC}" type="pres">
      <dgm:prSet presAssocID="{BD532BAF-A202-45AB-9FD2-905F65E5B272}" presName="node" presStyleLbl="node1" presStyleIdx="0" presStyleCnt="4">
        <dgm:presLayoutVars>
          <dgm:bulletEnabled val="1"/>
        </dgm:presLayoutVars>
      </dgm:prSet>
      <dgm:spPr/>
      <dgm:t>
        <a:bodyPr/>
        <a:lstStyle/>
        <a:p>
          <a:endParaRPr lang="es-ES"/>
        </a:p>
      </dgm:t>
    </dgm:pt>
    <dgm:pt modelId="{FEC165D2-E4E3-46D9-B9CC-A16DAA06175E}" type="pres">
      <dgm:prSet presAssocID="{FB5D3B6F-88AC-4C92-813D-CB73B0854461}" presName="sibTrans" presStyleLbl="sibTrans2D1" presStyleIdx="0" presStyleCnt="3"/>
      <dgm:spPr/>
      <dgm:t>
        <a:bodyPr/>
        <a:lstStyle/>
        <a:p>
          <a:endParaRPr lang="es-ES"/>
        </a:p>
      </dgm:t>
    </dgm:pt>
    <dgm:pt modelId="{DDA01EF8-607E-4EA4-8B4A-171894D9A79E}" type="pres">
      <dgm:prSet presAssocID="{FB5D3B6F-88AC-4C92-813D-CB73B0854461}" presName="connectorText" presStyleLbl="sibTrans2D1" presStyleIdx="0" presStyleCnt="3"/>
      <dgm:spPr/>
      <dgm:t>
        <a:bodyPr/>
        <a:lstStyle/>
        <a:p>
          <a:endParaRPr lang="es-ES"/>
        </a:p>
      </dgm:t>
    </dgm:pt>
    <dgm:pt modelId="{728C7B02-5AAD-4915-A85A-45A40E24E8F9}" type="pres">
      <dgm:prSet presAssocID="{3241704C-523B-4B9A-95DE-3067D0B8A3ED}" presName="node" presStyleLbl="node1" presStyleIdx="1" presStyleCnt="4">
        <dgm:presLayoutVars>
          <dgm:bulletEnabled val="1"/>
        </dgm:presLayoutVars>
      </dgm:prSet>
      <dgm:spPr/>
      <dgm:t>
        <a:bodyPr/>
        <a:lstStyle/>
        <a:p>
          <a:endParaRPr lang="es-ES"/>
        </a:p>
      </dgm:t>
    </dgm:pt>
    <dgm:pt modelId="{F2D1EA6C-2BF2-40B0-936C-6BDAD1B03ADB}" type="pres">
      <dgm:prSet presAssocID="{97EC64FB-6964-4BB5-BD2B-867A703D2CB5}" presName="sibTrans" presStyleLbl="sibTrans2D1" presStyleIdx="1" presStyleCnt="3"/>
      <dgm:spPr/>
      <dgm:t>
        <a:bodyPr/>
        <a:lstStyle/>
        <a:p>
          <a:endParaRPr lang="es-ES"/>
        </a:p>
      </dgm:t>
    </dgm:pt>
    <dgm:pt modelId="{89DFE3DD-E981-4FBA-8AB1-5407538E4A41}" type="pres">
      <dgm:prSet presAssocID="{97EC64FB-6964-4BB5-BD2B-867A703D2CB5}" presName="connectorText" presStyleLbl="sibTrans2D1" presStyleIdx="1" presStyleCnt="3"/>
      <dgm:spPr/>
      <dgm:t>
        <a:bodyPr/>
        <a:lstStyle/>
        <a:p>
          <a:endParaRPr lang="es-ES"/>
        </a:p>
      </dgm:t>
    </dgm:pt>
    <dgm:pt modelId="{61B928E8-D276-445D-95A5-09004BCF4042}" type="pres">
      <dgm:prSet presAssocID="{C95738BF-D40A-4734-86AC-F8DDC7AAA893}" presName="node" presStyleLbl="node1" presStyleIdx="2" presStyleCnt="4">
        <dgm:presLayoutVars>
          <dgm:bulletEnabled val="1"/>
        </dgm:presLayoutVars>
      </dgm:prSet>
      <dgm:spPr/>
      <dgm:t>
        <a:bodyPr/>
        <a:lstStyle/>
        <a:p>
          <a:endParaRPr lang="es-ES"/>
        </a:p>
      </dgm:t>
    </dgm:pt>
    <dgm:pt modelId="{9E152BC3-51EF-4704-80C2-0B28B9D2B339}" type="pres">
      <dgm:prSet presAssocID="{0F83C3E5-1B71-4AB5-8EB2-7A2CBB651F28}" presName="sibTrans" presStyleLbl="sibTrans2D1" presStyleIdx="2" presStyleCnt="3"/>
      <dgm:spPr/>
      <dgm:t>
        <a:bodyPr/>
        <a:lstStyle/>
        <a:p>
          <a:endParaRPr lang="es-ES"/>
        </a:p>
      </dgm:t>
    </dgm:pt>
    <dgm:pt modelId="{DAE22D32-8384-4D7C-81BF-59E47C94DB2A}" type="pres">
      <dgm:prSet presAssocID="{0F83C3E5-1B71-4AB5-8EB2-7A2CBB651F28}" presName="connectorText" presStyleLbl="sibTrans2D1" presStyleIdx="2" presStyleCnt="3"/>
      <dgm:spPr/>
      <dgm:t>
        <a:bodyPr/>
        <a:lstStyle/>
        <a:p>
          <a:endParaRPr lang="es-ES"/>
        </a:p>
      </dgm:t>
    </dgm:pt>
    <dgm:pt modelId="{07076661-10E8-4359-8849-80CE9EDBFA85}" type="pres">
      <dgm:prSet presAssocID="{41A01167-A09B-4DF1-84FD-C8681E1B4B30}" presName="node" presStyleLbl="node1" presStyleIdx="3" presStyleCnt="4">
        <dgm:presLayoutVars>
          <dgm:bulletEnabled val="1"/>
        </dgm:presLayoutVars>
      </dgm:prSet>
      <dgm:spPr/>
      <dgm:t>
        <a:bodyPr/>
        <a:lstStyle/>
        <a:p>
          <a:endParaRPr lang="es-ES"/>
        </a:p>
      </dgm:t>
    </dgm:pt>
  </dgm:ptLst>
  <dgm:cxnLst>
    <dgm:cxn modelId="{ABCB41CE-67EB-413C-A63D-9FFFFD860CDC}" type="presOf" srcId="{0F83C3E5-1B71-4AB5-8EB2-7A2CBB651F28}" destId="{9E152BC3-51EF-4704-80C2-0B28B9D2B339}" srcOrd="0" destOrd="0" presId="urn:microsoft.com/office/officeart/2005/8/layout/process1"/>
    <dgm:cxn modelId="{E96F6BB7-B132-46DC-9C61-5EFF5B77D3D8}" type="presOf" srcId="{0F83C3E5-1B71-4AB5-8EB2-7A2CBB651F28}" destId="{DAE22D32-8384-4D7C-81BF-59E47C94DB2A}" srcOrd="1" destOrd="0" presId="urn:microsoft.com/office/officeart/2005/8/layout/process1"/>
    <dgm:cxn modelId="{AEF6605F-315B-4C7E-87F0-31A89121D199}" srcId="{4FF2B87F-1752-4803-9757-35CBCC2B8684}" destId="{3241704C-523B-4B9A-95DE-3067D0B8A3ED}" srcOrd="1" destOrd="0" parTransId="{2E652FE9-2C51-4E11-AD87-292EDAC097C3}" sibTransId="{97EC64FB-6964-4BB5-BD2B-867A703D2CB5}"/>
    <dgm:cxn modelId="{0F0160AC-5EC3-4276-B819-C5EB72D084D3}" type="presOf" srcId="{97EC64FB-6964-4BB5-BD2B-867A703D2CB5}" destId="{F2D1EA6C-2BF2-40B0-936C-6BDAD1B03ADB}" srcOrd="0" destOrd="0" presId="urn:microsoft.com/office/officeart/2005/8/layout/process1"/>
    <dgm:cxn modelId="{E82CC377-84BF-47AC-94BE-700A26420946}" srcId="{4FF2B87F-1752-4803-9757-35CBCC2B8684}" destId="{41A01167-A09B-4DF1-84FD-C8681E1B4B30}" srcOrd="3" destOrd="0" parTransId="{0F62599C-0FC0-4E8F-A42A-9DB2C8B357C1}" sibTransId="{CD1EFAF5-7CA3-4DDE-BF2F-FDB46C808ACF}"/>
    <dgm:cxn modelId="{7B501160-8E5D-4085-BDEE-7664AFD9ADAD}" type="presOf" srcId="{FB5D3B6F-88AC-4C92-813D-CB73B0854461}" destId="{DDA01EF8-607E-4EA4-8B4A-171894D9A79E}" srcOrd="1" destOrd="0" presId="urn:microsoft.com/office/officeart/2005/8/layout/process1"/>
    <dgm:cxn modelId="{12F516AC-6702-4267-9814-C0AEBE9343F5}" type="presOf" srcId="{97EC64FB-6964-4BB5-BD2B-867A703D2CB5}" destId="{89DFE3DD-E981-4FBA-8AB1-5407538E4A41}" srcOrd="1" destOrd="0" presId="urn:microsoft.com/office/officeart/2005/8/layout/process1"/>
    <dgm:cxn modelId="{347EA35D-1FD9-435E-97F6-122F68140A50}" type="presOf" srcId="{3241704C-523B-4B9A-95DE-3067D0B8A3ED}" destId="{728C7B02-5AAD-4915-A85A-45A40E24E8F9}" srcOrd="0" destOrd="0" presId="urn:microsoft.com/office/officeart/2005/8/layout/process1"/>
    <dgm:cxn modelId="{3FBCEE03-0CEB-41A7-AACB-2727A9381967}" type="presOf" srcId="{C95738BF-D40A-4734-86AC-F8DDC7AAA893}" destId="{61B928E8-D276-445D-95A5-09004BCF4042}" srcOrd="0" destOrd="0" presId="urn:microsoft.com/office/officeart/2005/8/layout/process1"/>
    <dgm:cxn modelId="{A3325912-38F0-472A-82AA-F4AC32A0E419}" type="presOf" srcId="{FB5D3B6F-88AC-4C92-813D-CB73B0854461}" destId="{FEC165D2-E4E3-46D9-B9CC-A16DAA06175E}" srcOrd="0" destOrd="0" presId="urn:microsoft.com/office/officeart/2005/8/layout/process1"/>
    <dgm:cxn modelId="{0A362320-559D-450A-B616-F73074688C11}" srcId="{4FF2B87F-1752-4803-9757-35CBCC2B8684}" destId="{BD532BAF-A202-45AB-9FD2-905F65E5B272}" srcOrd="0" destOrd="0" parTransId="{380B4B89-B4AF-4BA6-9788-7667F093FB6F}" sibTransId="{FB5D3B6F-88AC-4C92-813D-CB73B0854461}"/>
    <dgm:cxn modelId="{730A12AD-3381-4F21-B7F2-6F1846E1ADDF}" type="presOf" srcId="{BD532BAF-A202-45AB-9FD2-905F65E5B272}" destId="{233A7183-EC82-4AF1-98CA-45D8ADE994FC}" srcOrd="0" destOrd="0" presId="urn:microsoft.com/office/officeart/2005/8/layout/process1"/>
    <dgm:cxn modelId="{DC312402-140D-40C4-88D6-BBC5DBB1DE9F}" type="presOf" srcId="{4FF2B87F-1752-4803-9757-35CBCC2B8684}" destId="{69588E50-0EB5-44E7-8526-7A9C25146E9D}" srcOrd="0" destOrd="0" presId="urn:microsoft.com/office/officeart/2005/8/layout/process1"/>
    <dgm:cxn modelId="{7C4183B3-BE30-417E-AB51-F2EF2F8F4A59}" type="presOf" srcId="{41A01167-A09B-4DF1-84FD-C8681E1B4B30}" destId="{07076661-10E8-4359-8849-80CE9EDBFA85}" srcOrd="0" destOrd="0" presId="urn:microsoft.com/office/officeart/2005/8/layout/process1"/>
    <dgm:cxn modelId="{894E17A0-701B-47A2-B153-EA3FBE2CE9F8}" srcId="{4FF2B87F-1752-4803-9757-35CBCC2B8684}" destId="{C95738BF-D40A-4734-86AC-F8DDC7AAA893}" srcOrd="2" destOrd="0" parTransId="{BAE2132B-0436-4F83-93AF-C356A792622C}" sibTransId="{0F83C3E5-1B71-4AB5-8EB2-7A2CBB651F28}"/>
    <dgm:cxn modelId="{D8E81C4B-6A85-4A89-A49C-96D9DBB70B2A}" type="presParOf" srcId="{69588E50-0EB5-44E7-8526-7A9C25146E9D}" destId="{233A7183-EC82-4AF1-98CA-45D8ADE994FC}" srcOrd="0" destOrd="0" presId="urn:microsoft.com/office/officeart/2005/8/layout/process1"/>
    <dgm:cxn modelId="{F5BAC770-AAFE-4DE1-A6DB-26357841A3A0}" type="presParOf" srcId="{69588E50-0EB5-44E7-8526-7A9C25146E9D}" destId="{FEC165D2-E4E3-46D9-B9CC-A16DAA06175E}" srcOrd="1" destOrd="0" presId="urn:microsoft.com/office/officeart/2005/8/layout/process1"/>
    <dgm:cxn modelId="{B30FF606-92A8-4745-A66A-16AD1642EFEF}" type="presParOf" srcId="{FEC165D2-E4E3-46D9-B9CC-A16DAA06175E}" destId="{DDA01EF8-607E-4EA4-8B4A-171894D9A79E}" srcOrd="0" destOrd="0" presId="urn:microsoft.com/office/officeart/2005/8/layout/process1"/>
    <dgm:cxn modelId="{8D4FB21C-D69A-47FA-A35F-5BDC9369B58F}" type="presParOf" srcId="{69588E50-0EB5-44E7-8526-7A9C25146E9D}" destId="{728C7B02-5AAD-4915-A85A-45A40E24E8F9}" srcOrd="2" destOrd="0" presId="urn:microsoft.com/office/officeart/2005/8/layout/process1"/>
    <dgm:cxn modelId="{0E91B6AD-68E8-4F93-8749-B644D5336DB2}" type="presParOf" srcId="{69588E50-0EB5-44E7-8526-7A9C25146E9D}" destId="{F2D1EA6C-2BF2-40B0-936C-6BDAD1B03ADB}" srcOrd="3" destOrd="0" presId="urn:microsoft.com/office/officeart/2005/8/layout/process1"/>
    <dgm:cxn modelId="{9C258402-E281-4284-9107-0172927144EE}" type="presParOf" srcId="{F2D1EA6C-2BF2-40B0-936C-6BDAD1B03ADB}" destId="{89DFE3DD-E981-4FBA-8AB1-5407538E4A41}" srcOrd="0" destOrd="0" presId="urn:microsoft.com/office/officeart/2005/8/layout/process1"/>
    <dgm:cxn modelId="{2004CA4A-64D8-4935-8751-59402F77B00E}" type="presParOf" srcId="{69588E50-0EB5-44E7-8526-7A9C25146E9D}" destId="{61B928E8-D276-445D-95A5-09004BCF4042}" srcOrd="4" destOrd="0" presId="urn:microsoft.com/office/officeart/2005/8/layout/process1"/>
    <dgm:cxn modelId="{551600A8-DE48-452D-B53A-6B9114726B7D}" type="presParOf" srcId="{69588E50-0EB5-44E7-8526-7A9C25146E9D}" destId="{9E152BC3-51EF-4704-80C2-0B28B9D2B339}" srcOrd="5" destOrd="0" presId="urn:microsoft.com/office/officeart/2005/8/layout/process1"/>
    <dgm:cxn modelId="{DFA1DE24-D273-4031-8C6D-50859391F05D}" type="presParOf" srcId="{9E152BC3-51EF-4704-80C2-0B28B9D2B339}" destId="{DAE22D32-8384-4D7C-81BF-59E47C94DB2A}" srcOrd="0" destOrd="0" presId="urn:microsoft.com/office/officeart/2005/8/layout/process1"/>
    <dgm:cxn modelId="{991E766D-3B14-42D1-9BB9-0BFB4FFEC9B8}" type="presParOf" srcId="{69588E50-0EB5-44E7-8526-7A9C25146E9D}" destId="{07076661-10E8-4359-8849-80CE9EDBFA8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F2B87F-1752-4803-9757-35CBCC2B8684}" type="doc">
      <dgm:prSet loTypeId="urn:microsoft.com/office/officeart/2005/8/layout/process1" loCatId="process" qsTypeId="urn:microsoft.com/office/officeart/2005/8/quickstyle/3d6" qsCatId="3D" csTypeId="urn:microsoft.com/office/officeart/2005/8/colors/accent1_2" csCatId="accent1" phldr="1"/>
      <dgm:spPr/>
    </dgm:pt>
    <dgm:pt modelId="{3241704C-523B-4B9A-95DE-3067D0B8A3ED}">
      <dgm:prSet phldrT="[Texto]"/>
      <dgm:spPr/>
      <dgm:t>
        <a:bodyPr/>
        <a:lstStyle/>
        <a:p>
          <a:r>
            <a:rPr lang="es-ES" dirty="0" smtClean="0"/>
            <a:t>EN EL SIGLO XVII</a:t>
          </a:r>
          <a:endParaRPr lang="es-ES" dirty="0"/>
        </a:p>
      </dgm:t>
    </dgm:pt>
    <dgm:pt modelId="{2E652FE9-2C51-4E11-AD87-292EDAC097C3}" type="parTrans" cxnId="{AEF6605F-315B-4C7E-87F0-31A89121D199}">
      <dgm:prSet/>
      <dgm:spPr/>
      <dgm:t>
        <a:bodyPr/>
        <a:lstStyle/>
        <a:p>
          <a:endParaRPr lang="es-ES"/>
        </a:p>
      </dgm:t>
    </dgm:pt>
    <dgm:pt modelId="{97EC64FB-6964-4BB5-BD2B-867A703D2CB5}" type="sibTrans" cxnId="{AEF6605F-315B-4C7E-87F0-31A89121D199}">
      <dgm:prSet/>
      <dgm:spPr/>
      <dgm:t>
        <a:bodyPr/>
        <a:lstStyle/>
        <a:p>
          <a:endParaRPr lang="es-ES"/>
        </a:p>
      </dgm:t>
    </dgm:pt>
    <dgm:pt modelId="{C95738BF-D40A-4734-86AC-F8DDC7AAA893}">
      <dgm:prSet phldrT="[Texto]"/>
      <dgm:spPr/>
      <dgm:t>
        <a:bodyPr/>
        <a:lstStyle/>
        <a:p>
          <a:r>
            <a:rPr lang="es-ES" dirty="0" smtClean="0"/>
            <a:t>A MEDIADOS DEL SIGLO XVIII</a:t>
          </a:r>
          <a:endParaRPr lang="es-ES" dirty="0"/>
        </a:p>
      </dgm:t>
    </dgm:pt>
    <dgm:pt modelId="{BAE2132B-0436-4F83-93AF-C356A792622C}" type="parTrans" cxnId="{894E17A0-701B-47A2-B153-EA3FBE2CE9F8}">
      <dgm:prSet/>
      <dgm:spPr/>
      <dgm:t>
        <a:bodyPr/>
        <a:lstStyle/>
        <a:p>
          <a:endParaRPr lang="es-ES"/>
        </a:p>
      </dgm:t>
    </dgm:pt>
    <dgm:pt modelId="{0F83C3E5-1B71-4AB5-8EB2-7A2CBB651F28}" type="sibTrans" cxnId="{894E17A0-701B-47A2-B153-EA3FBE2CE9F8}">
      <dgm:prSet/>
      <dgm:spPr/>
      <dgm:t>
        <a:bodyPr/>
        <a:lstStyle/>
        <a:p>
          <a:endParaRPr lang="es-ES"/>
        </a:p>
      </dgm:t>
    </dgm:pt>
    <dgm:pt modelId="{41A01167-A09B-4DF1-84FD-C8681E1B4B30}">
      <dgm:prSet phldrT="[Texto]"/>
      <dgm:spPr/>
      <dgm:t>
        <a:bodyPr/>
        <a:lstStyle/>
        <a:p>
          <a:r>
            <a:rPr lang="es-ES" dirty="0" smtClean="0"/>
            <a:t>A FINALES DEL SIGLO XVIII </a:t>
          </a:r>
          <a:endParaRPr lang="es-ES" dirty="0"/>
        </a:p>
      </dgm:t>
    </dgm:pt>
    <dgm:pt modelId="{0F62599C-0FC0-4E8F-A42A-9DB2C8B357C1}" type="parTrans" cxnId="{E82CC377-84BF-47AC-94BE-700A26420946}">
      <dgm:prSet/>
      <dgm:spPr/>
      <dgm:t>
        <a:bodyPr/>
        <a:lstStyle/>
        <a:p>
          <a:endParaRPr lang="es-ES"/>
        </a:p>
      </dgm:t>
    </dgm:pt>
    <dgm:pt modelId="{CD1EFAF5-7CA3-4DDE-BF2F-FDB46C808ACF}" type="sibTrans" cxnId="{E82CC377-84BF-47AC-94BE-700A26420946}">
      <dgm:prSet/>
      <dgm:spPr/>
      <dgm:t>
        <a:bodyPr/>
        <a:lstStyle/>
        <a:p>
          <a:endParaRPr lang="es-ES"/>
        </a:p>
      </dgm:t>
    </dgm:pt>
    <dgm:pt modelId="{69588E50-0EB5-44E7-8526-7A9C25146E9D}" type="pres">
      <dgm:prSet presAssocID="{4FF2B87F-1752-4803-9757-35CBCC2B8684}" presName="Name0" presStyleCnt="0">
        <dgm:presLayoutVars>
          <dgm:dir/>
          <dgm:resizeHandles val="exact"/>
        </dgm:presLayoutVars>
      </dgm:prSet>
      <dgm:spPr/>
    </dgm:pt>
    <dgm:pt modelId="{728C7B02-5AAD-4915-A85A-45A40E24E8F9}" type="pres">
      <dgm:prSet presAssocID="{3241704C-523B-4B9A-95DE-3067D0B8A3ED}" presName="node" presStyleLbl="node1" presStyleIdx="0" presStyleCnt="3">
        <dgm:presLayoutVars>
          <dgm:bulletEnabled val="1"/>
        </dgm:presLayoutVars>
      </dgm:prSet>
      <dgm:spPr/>
      <dgm:t>
        <a:bodyPr/>
        <a:lstStyle/>
        <a:p>
          <a:endParaRPr lang="es-ES"/>
        </a:p>
      </dgm:t>
    </dgm:pt>
    <dgm:pt modelId="{F2D1EA6C-2BF2-40B0-936C-6BDAD1B03ADB}" type="pres">
      <dgm:prSet presAssocID="{97EC64FB-6964-4BB5-BD2B-867A703D2CB5}" presName="sibTrans" presStyleLbl="sibTrans2D1" presStyleIdx="0" presStyleCnt="2"/>
      <dgm:spPr/>
      <dgm:t>
        <a:bodyPr/>
        <a:lstStyle/>
        <a:p>
          <a:endParaRPr lang="es-ES"/>
        </a:p>
      </dgm:t>
    </dgm:pt>
    <dgm:pt modelId="{89DFE3DD-E981-4FBA-8AB1-5407538E4A41}" type="pres">
      <dgm:prSet presAssocID="{97EC64FB-6964-4BB5-BD2B-867A703D2CB5}" presName="connectorText" presStyleLbl="sibTrans2D1" presStyleIdx="0" presStyleCnt="2"/>
      <dgm:spPr/>
      <dgm:t>
        <a:bodyPr/>
        <a:lstStyle/>
        <a:p>
          <a:endParaRPr lang="es-ES"/>
        </a:p>
      </dgm:t>
    </dgm:pt>
    <dgm:pt modelId="{61B928E8-D276-445D-95A5-09004BCF4042}" type="pres">
      <dgm:prSet presAssocID="{C95738BF-D40A-4734-86AC-F8DDC7AAA893}" presName="node" presStyleLbl="node1" presStyleIdx="1" presStyleCnt="3">
        <dgm:presLayoutVars>
          <dgm:bulletEnabled val="1"/>
        </dgm:presLayoutVars>
      </dgm:prSet>
      <dgm:spPr/>
      <dgm:t>
        <a:bodyPr/>
        <a:lstStyle/>
        <a:p>
          <a:endParaRPr lang="es-ES"/>
        </a:p>
      </dgm:t>
    </dgm:pt>
    <dgm:pt modelId="{9E152BC3-51EF-4704-80C2-0B28B9D2B339}" type="pres">
      <dgm:prSet presAssocID="{0F83C3E5-1B71-4AB5-8EB2-7A2CBB651F28}" presName="sibTrans" presStyleLbl="sibTrans2D1" presStyleIdx="1" presStyleCnt="2"/>
      <dgm:spPr/>
      <dgm:t>
        <a:bodyPr/>
        <a:lstStyle/>
        <a:p>
          <a:endParaRPr lang="es-ES"/>
        </a:p>
      </dgm:t>
    </dgm:pt>
    <dgm:pt modelId="{DAE22D32-8384-4D7C-81BF-59E47C94DB2A}" type="pres">
      <dgm:prSet presAssocID="{0F83C3E5-1B71-4AB5-8EB2-7A2CBB651F28}" presName="connectorText" presStyleLbl="sibTrans2D1" presStyleIdx="1" presStyleCnt="2"/>
      <dgm:spPr/>
      <dgm:t>
        <a:bodyPr/>
        <a:lstStyle/>
        <a:p>
          <a:endParaRPr lang="es-ES"/>
        </a:p>
      </dgm:t>
    </dgm:pt>
    <dgm:pt modelId="{07076661-10E8-4359-8849-80CE9EDBFA85}" type="pres">
      <dgm:prSet presAssocID="{41A01167-A09B-4DF1-84FD-C8681E1B4B30}" presName="node" presStyleLbl="node1" presStyleIdx="2" presStyleCnt="3">
        <dgm:presLayoutVars>
          <dgm:bulletEnabled val="1"/>
        </dgm:presLayoutVars>
      </dgm:prSet>
      <dgm:spPr/>
      <dgm:t>
        <a:bodyPr/>
        <a:lstStyle/>
        <a:p>
          <a:endParaRPr lang="es-ES"/>
        </a:p>
      </dgm:t>
    </dgm:pt>
  </dgm:ptLst>
  <dgm:cxnLst>
    <dgm:cxn modelId="{E0E04CE8-202D-4C66-94C0-17151C953664}" type="presOf" srcId="{C95738BF-D40A-4734-86AC-F8DDC7AAA893}" destId="{61B928E8-D276-445D-95A5-09004BCF4042}" srcOrd="0" destOrd="0" presId="urn:microsoft.com/office/officeart/2005/8/layout/process1"/>
    <dgm:cxn modelId="{00EC01B8-6A04-4761-ADF2-47E79085E9D8}" type="presOf" srcId="{41A01167-A09B-4DF1-84FD-C8681E1B4B30}" destId="{07076661-10E8-4359-8849-80CE9EDBFA85}" srcOrd="0" destOrd="0" presId="urn:microsoft.com/office/officeart/2005/8/layout/process1"/>
    <dgm:cxn modelId="{AEF6605F-315B-4C7E-87F0-31A89121D199}" srcId="{4FF2B87F-1752-4803-9757-35CBCC2B8684}" destId="{3241704C-523B-4B9A-95DE-3067D0B8A3ED}" srcOrd="0" destOrd="0" parTransId="{2E652FE9-2C51-4E11-AD87-292EDAC097C3}" sibTransId="{97EC64FB-6964-4BB5-BD2B-867A703D2CB5}"/>
    <dgm:cxn modelId="{3D868BF1-FFE2-4C82-AB3F-65CBDCB8CE7E}" type="presOf" srcId="{97EC64FB-6964-4BB5-BD2B-867A703D2CB5}" destId="{F2D1EA6C-2BF2-40B0-936C-6BDAD1B03ADB}" srcOrd="0" destOrd="0" presId="urn:microsoft.com/office/officeart/2005/8/layout/process1"/>
    <dgm:cxn modelId="{99A39CA5-EF0B-4C43-8FA5-A552D623E5BF}" type="presOf" srcId="{3241704C-523B-4B9A-95DE-3067D0B8A3ED}" destId="{728C7B02-5AAD-4915-A85A-45A40E24E8F9}" srcOrd="0" destOrd="0" presId="urn:microsoft.com/office/officeart/2005/8/layout/process1"/>
    <dgm:cxn modelId="{2A75DBC0-9FA3-4143-BF1B-AE9F8346C70B}" type="presOf" srcId="{0F83C3E5-1B71-4AB5-8EB2-7A2CBB651F28}" destId="{DAE22D32-8384-4D7C-81BF-59E47C94DB2A}" srcOrd="1" destOrd="0" presId="urn:microsoft.com/office/officeart/2005/8/layout/process1"/>
    <dgm:cxn modelId="{873AF89C-A2FC-44AE-9661-538FE67A7EE9}" type="presOf" srcId="{97EC64FB-6964-4BB5-BD2B-867A703D2CB5}" destId="{89DFE3DD-E981-4FBA-8AB1-5407538E4A41}" srcOrd="1" destOrd="0" presId="urn:microsoft.com/office/officeart/2005/8/layout/process1"/>
    <dgm:cxn modelId="{894E17A0-701B-47A2-B153-EA3FBE2CE9F8}" srcId="{4FF2B87F-1752-4803-9757-35CBCC2B8684}" destId="{C95738BF-D40A-4734-86AC-F8DDC7AAA893}" srcOrd="1" destOrd="0" parTransId="{BAE2132B-0436-4F83-93AF-C356A792622C}" sibTransId="{0F83C3E5-1B71-4AB5-8EB2-7A2CBB651F28}"/>
    <dgm:cxn modelId="{39F9D420-3323-4992-A0BF-DC80FD3C670B}" type="presOf" srcId="{4FF2B87F-1752-4803-9757-35CBCC2B8684}" destId="{69588E50-0EB5-44E7-8526-7A9C25146E9D}" srcOrd="0" destOrd="0" presId="urn:microsoft.com/office/officeart/2005/8/layout/process1"/>
    <dgm:cxn modelId="{E82CC377-84BF-47AC-94BE-700A26420946}" srcId="{4FF2B87F-1752-4803-9757-35CBCC2B8684}" destId="{41A01167-A09B-4DF1-84FD-C8681E1B4B30}" srcOrd="2" destOrd="0" parTransId="{0F62599C-0FC0-4E8F-A42A-9DB2C8B357C1}" sibTransId="{CD1EFAF5-7CA3-4DDE-BF2F-FDB46C808ACF}"/>
    <dgm:cxn modelId="{1A77D38D-07E1-484E-B3F8-D80C6FDF2BD6}" type="presOf" srcId="{0F83C3E5-1B71-4AB5-8EB2-7A2CBB651F28}" destId="{9E152BC3-51EF-4704-80C2-0B28B9D2B339}" srcOrd="0" destOrd="0" presId="urn:microsoft.com/office/officeart/2005/8/layout/process1"/>
    <dgm:cxn modelId="{FDA24203-4C18-4E7C-90DC-820A81ADF03A}" type="presParOf" srcId="{69588E50-0EB5-44E7-8526-7A9C25146E9D}" destId="{728C7B02-5AAD-4915-A85A-45A40E24E8F9}" srcOrd="0" destOrd="0" presId="urn:microsoft.com/office/officeart/2005/8/layout/process1"/>
    <dgm:cxn modelId="{9260E6E0-90B3-4EA5-BDC3-62EE998C96E5}" type="presParOf" srcId="{69588E50-0EB5-44E7-8526-7A9C25146E9D}" destId="{F2D1EA6C-2BF2-40B0-936C-6BDAD1B03ADB}" srcOrd="1" destOrd="0" presId="urn:microsoft.com/office/officeart/2005/8/layout/process1"/>
    <dgm:cxn modelId="{19E58C14-B3B2-4D35-AD35-BF784E8582BE}" type="presParOf" srcId="{F2D1EA6C-2BF2-40B0-936C-6BDAD1B03ADB}" destId="{89DFE3DD-E981-4FBA-8AB1-5407538E4A41}" srcOrd="0" destOrd="0" presId="urn:microsoft.com/office/officeart/2005/8/layout/process1"/>
    <dgm:cxn modelId="{9B17F32A-B6D5-467A-B583-DB83F7A7CE1D}" type="presParOf" srcId="{69588E50-0EB5-44E7-8526-7A9C25146E9D}" destId="{61B928E8-D276-445D-95A5-09004BCF4042}" srcOrd="2" destOrd="0" presId="urn:microsoft.com/office/officeart/2005/8/layout/process1"/>
    <dgm:cxn modelId="{2FEE0ECF-EC77-4089-95E2-FB245FACE849}" type="presParOf" srcId="{69588E50-0EB5-44E7-8526-7A9C25146E9D}" destId="{9E152BC3-51EF-4704-80C2-0B28B9D2B339}" srcOrd="3" destOrd="0" presId="urn:microsoft.com/office/officeart/2005/8/layout/process1"/>
    <dgm:cxn modelId="{4C4E1AB8-119D-4DAA-B61A-B8CF6D89EE26}" type="presParOf" srcId="{9E152BC3-51EF-4704-80C2-0B28B9D2B339}" destId="{DAE22D32-8384-4D7C-81BF-59E47C94DB2A}" srcOrd="0" destOrd="0" presId="urn:microsoft.com/office/officeart/2005/8/layout/process1"/>
    <dgm:cxn modelId="{B41DC46A-DDC6-4A9E-9E79-20EC213A7128}" type="presParOf" srcId="{69588E50-0EB5-44E7-8526-7A9C25146E9D}" destId="{07076661-10E8-4359-8849-80CE9EDBFA8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F2B87F-1752-4803-9757-35CBCC2B8684}" type="doc">
      <dgm:prSet loTypeId="urn:microsoft.com/office/officeart/2005/8/layout/process1" loCatId="process" qsTypeId="urn:microsoft.com/office/officeart/2005/8/quickstyle/3d6" qsCatId="3D" csTypeId="urn:microsoft.com/office/officeart/2005/8/colors/accent1_2" csCatId="accent1" phldr="1"/>
      <dgm:spPr/>
    </dgm:pt>
    <dgm:pt modelId="{BD532BAF-A202-45AB-9FD2-905F65E5B272}">
      <dgm:prSet phldrT="[Texto]"/>
      <dgm:spPr/>
      <dgm:t>
        <a:bodyPr/>
        <a:lstStyle/>
        <a:p>
          <a:r>
            <a:rPr lang="es-ES" dirty="0" smtClean="0"/>
            <a:t>EN 1849</a:t>
          </a:r>
          <a:endParaRPr lang="es-ES" dirty="0"/>
        </a:p>
      </dgm:t>
    </dgm:pt>
    <dgm:pt modelId="{380B4B89-B4AF-4BA6-9788-7667F093FB6F}" type="parTrans" cxnId="{0A362320-559D-450A-B616-F73074688C11}">
      <dgm:prSet/>
      <dgm:spPr/>
      <dgm:t>
        <a:bodyPr/>
        <a:lstStyle/>
        <a:p>
          <a:endParaRPr lang="es-ES"/>
        </a:p>
      </dgm:t>
    </dgm:pt>
    <dgm:pt modelId="{FB5D3B6F-88AC-4C92-813D-CB73B0854461}" type="sibTrans" cxnId="{0A362320-559D-450A-B616-F73074688C11}">
      <dgm:prSet/>
      <dgm:spPr/>
      <dgm:t>
        <a:bodyPr/>
        <a:lstStyle/>
        <a:p>
          <a:endParaRPr lang="es-ES"/>
        </a:p>
      </dgm:t>
    </dgm:pt>
    <dgm:pt modelId="{3241704C-523B-4B9A-95DE-3067D0B8A3ED}">
      <dgm:prSet phldrT="[Texto]"/>
      <dgm:spPr/>
      <dgm:t>
        <a:bodyPr/>
        <a:lstStyle/>
        <a:p>
          <a:r>
            <a:rPr lang="es-ES" dirty="0" smtClean="0"/>
            <a:t>A FINALES DEL SIGLO XIX</a:t>
          </a:r>
          <a:endParaRPr lang="es-ES" dirty="0"/>
        </a:p>
      </dgm:t>
    </dgm:pt>
    <dgm:pt modelId="{2E652FE9-2C51-4E11-AD87-292EDAC097C3}" type="parTrans" cxnId="{AEF6605F-315B-4C7E-87F0-31A89121D199}">
      <dgm:prSet/>
      <dgm:spPr/>
      <dgm:t>
        <a:bodyPr/>
        <a:lstStyle/>
        <a:p>
          <a:endParaRPr lang="es-ES"/>
        </a:p>
      </dgm:t>
    </dgm:pt>
    <dgm:pt modelId="{97EC64FB-6964-4BB5-BD2B-867A703D2CB5}" type="sibTrans" cxnId="{AEF6605F-315B-4C7E-87F0-31A89121D199}">
      <dgm:prSet/>
      <dgm:spPr/>
      <dgm:t>
        <a:bodyPr/>
        <a:lstStyle/>
        <a:p>
          <a:endParaRPr lang="es-ES"/>
        </a:p>
      </dgm:t>
    </dgm:pt>
    <dgm:pt modelId="{C95738BF-D40A-4734-86AC-F8DDC7AAA893}">
      <dgm:prSet phldrT="[Texto]"/>
      <dgm:spPr/>
      <dgm:t>
        <a:bodyPr/>
        <a:lstStyle/>
        <a:p>
          <a:r>
            <a:rPr lang="es-ES" dirty="0" smtClean="0"/>
            <a:t>EN 1912</a:t>
          </a:r>
          <a:endParaRPr lang="es-ES" dirty="0"/>
        </a:p>
      </dgm:t>
    </dgm:pt>
    <dgm:pt modelId="{BAE2132B-0436-4F83-93AF-C356A792622C}" type="parTrans" cxnId="{894E17A0-701B-47A2-B153-EA3FBE2CE9F8}">
      <dgm:prSet/>
      <dgm:spPr/>
      <dgm:t>
        <a:bodyPr/>
        <a:lstStyle/>
        <a:p>
          <a:endParaRPr lang="es-ES"/>
        </a:p>
      </dgm:t>
    </dgm:pt>
    <dgm:pt modelId="{0F83C3E5-1B71-4AB5-8EB2-7A2CBB651F28}" type="sibTrans" cxnId="{894E17A0-701B-47A2-B153-EA3FBE2CE9F8}">
      <dgm:prSet/>
      <dgm:spPr/>
      <dgm:t>
        <a:bodyPr/>
        <a:lstStyle/>
        <a:p>
          <a:endParaRPr lang="es-ES"/>
        </a:p>
      </dgm:t>
    </dgm:pt>
    <dgm:pt modelId="{41A01167-A09B-4DF1-84FD-C8681E1B4B30}">
      <dgm:prSet phldrT="[Texto]"/>
      <dgm:spPr/>
      <dgm:t>
        <a:bodyPr/>
        <a:lstStyle/>
        <a:p>
          <a:r>
            <a:rPr lang="es-ES" dirty="0" smtClean="0"/>
            <a:t>EN 1917</a:t>
          </a:r>
          <a:endParaRPr lang="es-ES" dirty="0"/>
        </a:p>
      </dgm:t>
    </dgm:pt>
    <dgm:pt modelId="{0F62599C-0FC0-4E8F-A42A-9DB2C8B357C1}" type="parTrans" cxnId="{E82CC377-84BF-47AC-94BE-700A26420946}">
      <dgm:prSet/>
      <dgm:spPr/>
      <dgm:t>
        <a:bodyPr/>
        <a:lstStyle/>
        <a:p>
          <a:endParaRPr lang="es-ES"/>
        </a:p>
      </dgm:t>
    </dgm:pt>
    <dgm:pt modelId="{CD1EFAF5-7CA3-4DDE-BF2F-FDB46C808ACF}" type="sibTrans" cxnId="{E82CC377-84BF-47AC-94BE-700A26420946}">
      <dgm:prSet/>
      <dgm:spPr/>
      <dgm:t>
        <a:bodyPr/>
        <a:lstStyle/>
        <a:p>
          <a:endParaRPr lang="es-ES"/>
        </a:p>
      </dgm:t>
    </dgm:pt>
    <dgm:pt modelId="{69588E50-0EB5-44E7-8526-7A9C25146E9D}" type="pres">
      <dgm:prSet presAssocID="{4FF2B87F-1752-4803-9757-35CBCC2B8684}" presName="Name0" presStyleCnt="0">
        <dgm:presLayoutVars>
          <dgm:dir/>
          <dgm:resizeHandles val="exact"/>
        </dgm:presLayoutVars>
      </dgm:prSet>
      <dgm:spPr/>
    </dgm:pt>
    <dgm:pt modelId="{233A7183-EC82-4AF1-98CA-45D8ADE994FC}" type="pres">
      <dgm:prSet presAssocID="{BD532BAF-A202-45AB-9FD2-905F65E5B272}" presName="node" presStyleLbl="node1" presStyleIdx="0" presStyleCnt="4">
        <dgm:presLayoutVars>
          <dgm:bulletEnabled val="1"/>
        </dgm:presLayoutVars>
      </dgm:prSet>
      <dgm:spPr/>
      <dgm:t>
        <a:bodyPr/>
        <a:lstStyle/>
        <a:p>
          <a:endParaRPr lang="es-ES"/>
        </a:p>
      </dgm:t>
    </dgm:pt>
    <dgm:pt modelId="{FEC165D2-E4E3-46D9-B9CC-A16DAA06175E}" type="pres">
      <dgm:prSet presAssocID="{FB5D3B6F-88AC-4C92-813D-CB73B0854461}" presName="sibTrans" presStyleLbl="sibTrans2D1" presStyleIdx="0" presStyleCnt="3"/>
      <dgm:spPr/>
      <dgm:t>
        <a:bodyPr/>
        <a:lstStyle/>
        <a:p>
          <a:endParaRPr lang="es-ES"/>
        </a:p>
      </dgm:t>
    </dgm:pt>
    <dgm:pt modelId="{DDA01EF8-607E-4EA4-8B4A-171894D9A79E}" type="pres">
      <dgm:prSet presAssocID="{FB5D3B6F-88AC-4C92-813D-CB73B0854461}" presName="connectorText" presStyleLbl="sibTrans2D1" presStyleIdx="0" presStyleCnt="3"/>
      <dgm:spPr/>
      <dgm:t>
        <a:bodyPr/>
        <a:lstStyle/>
        <a:p>
          <a:endParaRPr lang="es-ES"/>
        </a:p>
      </dgm:t>
    </dgm:pt>
    <dgm:pt modelId="{728C7B02-5AAD-4915-A85A-45A40E24E8F9}" type="pres">
      <dgm:prSet presAssocID="{3241704C-523B-4B9A-95DE-3067D0B8A3ED}" presName="node" presStyleLbl="node1" presStyleIdx="1" presStyleCnt="4">
        <dgm:presLayoutVars>
          <dgm:bulletEnabled val="1"/>
        </dgm:presLayoutVars>
      </dgm:prSet>
      <dgm:spPr/>
      <dgm:t>
        <a:bodyPr/>
        <a:lstStyle/>
        <a:p>
          <a:endParaRPr lang="es-ES"/>
        </a:p>
      </dgm:t>
    </dgm:pt>
    <dgm:pt modelId="{F2D1EA6C-2BF2-40B0-936C-6BDAD1B03ADB}" type="pres">
      <dgm:prSet presAssocID="{97EC64FB-6964-4BB5-BD2B-867A703D2CB5}" presName="sibTrans" presStyleLbl="sibTrans2D1" presStyleIdx="1" presStyleCnt="3"/>
      <dgm:spPr/>
      <dgm:t>
        <a:bodyPr/>
        <a:lstStyle/>
        <a:p>
          <a:endParaRPr lang="es-ES"/>
        </a:p>
      </dgm:t>
    </dgm:pt>
    <dgm:pt modelId="{89DFE3DD-E981-4FBA-8AB1-5407538E4A41}" type="pres">
      <dgm:prSet presAssocID="{97EC64FB-6964-4BB5-BD2B-867A703D2CB5}" presName="connectorText" presStyleLbl="sibTrans2D1" presStyleIdx="1" presStyleCnt="3"/>
      <dgm:spPr/>
      <dgm:t>
        <a:bodyPr/>
        <a:lstStyle/>
        <a:p>
          <a:endParaRPr lang="es-ES"/>
        </a:p>
      </dgm:t>
    </dgm:pt>
    <dgm:pt modelId="{61B928E8-D276-445D-95A5-09004BCF4042}" type="pres">
      <dgm:prSet presAssocID="{C95738BF-D40A-4734-86AC-F8DDC7AAA893}" presName="node" presStyleLbl="node1" presStyleIdx="2" presStyleCnt="4">
        <dgm:presLayoutVars>
          <dgm:bulletEnabled val="1"/>
        </dgm:presLayoutVars>
      </dgm:prSet>
      <dgm:spPr/>
      <dgm:t>
        <a:bodyPr/>
        <a:lstStyle/>
        <a:p>
          <a:endParaRPr lang="es-ES"/>
        </a:p>
      </dgm:t>
    </dgm:pt>
    <dgm:pt modelId="{9E152BC3-51EF-4704-80C2-0B28B9D2B339}" type="pres">
      <dgm:prSet presAssocID="{0F83C3E5-1B71-4AB5-8EB2-7A2CBB651F28}" presName="sibTrans" presStyleLbl="sibTrans2D1" presStyleIdx="2" presStyleCnt="3"/>
      <dgm:spPr/>
      <dgm:t>
        <a:bodyPr/>
        <a:lstStyle/>
        <a:p>
          <a:endParaRPr lang="es-ES"/>
        </a:p>
      </dgm:t>
    </dgm:pt>
    <dgm:pt modelId="{DAE22D32-8384-4D7C-81BF-59E47C94DB2A}" type="pres">
      <dgm:prSet presAssocID="{0F83C3E5-1B71-4AB5-8EB2-7A2CBB651F28}" presName="connectorText" presStyleLbl="sibTrans2D1" presStyleIdx="2" presStyleCnt="3"/>
      <dgm:spPr/>
      <dgm:t>
        <a:bodyPr/>
        <a:lstStyle/>
        <a:p>
          <a:endParaRPr lang="es-ES"/>
        </a:p>
      </dgm:t>
    </dgm:pt>
    <dgm:pt modelId="{07076661-10E8-4359-8849-80CE9EDBFA85}" type="pres">
      <dgm:prSet presAssocID="{41A01167-A09B-4DF1-84FD-C8681E1B4B30}" presName="node" presStyleLbl="node1" presStyleIdx="3" presStyleCnt="4">
        <dgm:presLayoutVars>
          <dgm:bulletEnabled val="1"/>
        </dgm:presLayoutVars>
      </dgm:prSet>
      <dgm:spPr/>
      <dgm:t>
        <a:bodyPr/>
        <a:lstStyle/>
        <a:p>
          <a:endParaRPr lang="es-ES"/>
        </a:p>
      </dgm:t>
    </dgm:pt>
  </dgm:ptLst>
  <dgm:cxnLst>
    <dgm:cxn modelId="{F93561D7-DB30-4C61-971A-B552E90E0800}" type="presOf" srcId="{97EC64FB-6964-4BB5-BD2B-867A703D2CB5}" destId="{F2D1EA6C-2BF2-40B0-936C-6BDAD1B03ADB}" srcOrd="0" destOrd="0" presId="urn:microsoft.com/office/officeart/2005/8/layout/process1"/>
    <dgm:cxn modelId="{519D2495-C3C3-4903-BF2F-427DA3C982E1}" type="presOf" srcId="{FB5D3B6F-88AC-4C92-813D-CB73B0854461}" destId="{DDA01EF8-607E-4EA4-8B4A-171894D9A79E}" srcOrd="1" destOrd="0" presId="urn:microsoft.com/office/officeart/2005/8/layout/process1"/>
    <dgm:cxn modelId="{894E17A0-701B-47A2-B153-EA3FBE2CE9F8}" srcId="{4FF2B87F-1752-4803-9757-35CBCC2B8684}" destId="{C95738BF-D40A-4734-86AC-F8DDC7AAA893}" srcOrd="2" destOrd="0" parTransId="{BAE2132B-0436-4F83-93AF-C356A792622C}" sibTransId="{0F83C3E5-1B71-4AB5-8EB2-7A2CBB651F28}"/>
    <dgm:cxn modelId="{9ADE69E4-4C25-47A9-9893-703511E515B5}" type="presOf" srcId="{41A01167-A09B-4DF1-84FD-C8681E1B4B30}" destId="{07076661-10E8-4359-8849-80CE9EDBFA85}" srcOrd="0" destOrd="0" presId="urn:microsoft.com/office/officeart/2005/8/layout/process1"/>
    <dgm:cxn modelId="{DD3EBAF8-DDF8-455C-8FAE-18CBB2044986}" type="presOf" srcId="{C95738BF-D40A-4734-86AC-F8DDC7AAA893}" destId="{61B928E8-D276-445D-95A5-09004BCF4042}" srcOrd="0" destOrd="0" presId="urn:microsoft.com/office/officeart/2005/8/layout/process1"/>
    <dgm:cxn modelId="{E82CC377-84BF-47AC-94BE-700A26420946}" srcId="{4FF2B87F-1752-4803-9757-35CBCC2B8684}" destId="{41A01167-A09B-4DF1-84FD-C8681E1B4B30}" srcOrd="3" destOrd="0" parTransId="{0F62599C-0FC0-4E8F-A42A-9DB2C8B357C1}" sibTransId="{CD1EFAF5-7CA3-4DDE-BF2F-FDB46C808ACF}"/>
    <dgm:cxn modelId="{4A3C9F3C-697C-4A97-8E5A-DE584CA75B1C}" type="presOf" srcId="{4FF2B87F-1752-4803-9757-35CBCC2B8684}" destId="{69588E50-0EB5-44E7-8526-7A9C25146E9D}" srcOrd="0" destOrd="0" presId="urn:microsoft.com/office/officeart/2005/8/layout/process1"/>
    <dgm:cxn modelId="{2C0B739D-E506-45F0-8C64-7F49A58B9CE2}" type="presOf" srcId="{0F83C3E5-1B71-4AB5-8EB2-7A2CBB651F28}" destId="{DAE22D32-8384-4D7C-81BF-59E47C94DB2A}" srcOrd="1" destOrd="0" presId="urn:microsoft.com/office/officeart/2005/8/layout/process1"/>
    <dgm:cxn modelId="{0A362320-559D-450A-B616-F73074688C11}" srcId="{4FF2B87F-1752-4803-9757-35CBCC2B8684}" destId="{BD532BAF-A202-45AB-9FD2-905F65E5B272}" srcOrd="0" destOrd="0" parTransId="{380B4B89-B4AF-4BA6-9788-7667F093FB6F}" sibTransId="{FB5D3B6F-88AC-4C92-813D-CB73B0854461}"/>
    <dgm:cxn modelId="{5E643DEB-1FC5-44F9-B059-7731FAC3D1B1}" type="presOf" srcId="{FB5D3B6F-88AC-4C92-813D-CB73B0854461}" destId="{FEC165D2-E4E3-46D9-B9CC-A16DAA06175E}" srcOrd="0" destOrd="0" presId="urn:microsoft.com/office/officeart/2005/8/layout/process1"/>
    <dgm:cxn modelId="{09E9C04F-04A9-442F-8405-09E9B6858F7B}" type="presOf" srcId="{BD532BAF-A202-45AB-9FD2-905F65E5B272}" destId="{233A7183-EC82-4AF1-98CA-45D8ADE994FC}" srcOrd="0" destOrd="0" presId="urn:microsoft.com/office/officeart/2005/8/layout/process1"/>
    <dgm:cxn modelId="{AEF6605F-315B-4C7E-87F0-31A89121D199}" srcId="{4FF2B87F-1752-4803-9757-35CBCC2B8684}" destId="{3241704C-523B-4B9A-95DE-3067D0B8A3ED}" srcOrd="1" destOrd="0" parTransId="{2E652FE9-2C51-4E11-AD87-292EDAC097C3}" sibTransId="{97EC64FB-6964-4BB5-BD2B-867A703D2CB5}"/>
    <dgm:cxn modelId="{7F475513-21F6-4CAE-A2F6-9D96C37595EE}" type="presOf" srcId="{0F83C3E5-1B71-4AB5-8EB2-7A2CBB651F28}" destId="{9E152BC3-51EF-4704-80C2-0B28B9D2B339}" srcOrd="0" destOrd="0" presId="urn:microsoft.com/office/officeart/2005/8/layout/process1"/>
    <dgm:cxn modelId="{1CE3A7E0-14E0-457C-AF2B-0100D0453215}" type="presOf" srcId="{3241704C-523B-4B9A-95DE-3067D0B8A3ED}" destId="{728C7B02-5AAD-4915-A85A-45A40E24E8F9}" srcOrd="0" destOrd="0" presId="urn:microsoft.com/office/officeart/2005/8/layout/process1"/>
    <dgm:cxn modelId="{91B979B8-A229-4870-BEEC-212989F568BD}" type="presOf" srcId="{97EC64FB-6964-4BB5-BD2B-867A703D2CB5}" destId="{89DFE3DD-E981-4FBA-8AB1-5407538E4A41}" srcOrd="1" destOrd="0" presId="urn:microsoft.com/office/officeart/2005/8/layout/process1"/>
    <dgm:cxn modelId="{6B7857F7-A3EA-4FB6-97AD-AE1C144545B0}" type="presParOf" srcId="{69588E50-0EB5-44E7-8526-7A9C25146E9D}" destId="{233A7183-EC82-4AF1-98CA-45D8ADE994FC}" srcOrd="0" destOrd="0" presId="urn:microsoft.com/office/officeart/2005/8/layout/process1"/>
    <dgm:cxn modelId="{75223A12-C32B-4F70-8F00-41374AD25C9C}" type="presParOf" srcId="{69588E50-0EB5-44E7-8526-7A9C25146E9D}" destId="{FEC165D2-E4E3-46D9-B9CC-A16DAA06175E}" srcOrd="1" destOrd="0" presId="urn:microsoft.com/office/officeart/2005/8/layout/process1"/>
    <dgm:cxn modelId="{87CF8FE1-B56E-4476-A339-0DBC035A6C2E}" type="presParOf" srcId="{FEC165D2-E4E3-46D9-B9CC-A16DAA06175E}" destId="{DDA01EF8-607E-4EA4-8B4A-171894D9A79E}" srcOrd="0" destOrd="0" presId="urn:microsoft.com/office/officeart/2005/8/layout/process1"/>
    <dgm:cxn modelId="{6847AFA5-70BC-4A37-902E-92DC4BF4969A}" type="presParOf" srcId="{69588E50-0EB5-44E7-8526-7A9C25146E9D}" destId="{728C7B02-5AAD-4915-A85A-45A40E24E8F9}" srcOrd="2" destOrd="0" presId="urn:microsoft.com/office/officeart/2005/8/layout/process1"/>
    <dgm:cxn modelId="{CD70591F-A835-4EB9-A9AE-9FDBEF34F7B1}" type="presParOf" srcId="{69588E50-0EB5-44E7-8526-7A9C25146E9D}" destId="{F2D1EA6C-2BF2-40B0-936C-6BDAD1B03ADB}" srcOrd="3" destOrd="0" presId="urn:microsoft.com/office/officeart/2005/8/layout/process1"/>
    <dgm:cxn modelId="{B3AEB69F-D565-4E40-A48C-1DAD47FFCBCA}" type="presParOf" srcId="{F2D1EA6C-2BF2-40B0-936C-6BDAD1B03ADB}" destId="{89DFE3DD-E981-4FBA-8AB1-5407538E4A41}" srcOrd="0" destOrd="0" presId="urn:microsoft.com/office/officeart/2005/8/layout/process1"/>
    <dgm:cxn modelId="{B61C3893-4894-483A-AD70-A8B196F15437}" type="presParOf" srcId="{69588E50-0EB5-44E7-8526-7A9C25146E9D}" destId="{61B928E8-D276-445D-95A5-09004BCF4042}" srcOrd="4" destOrd="0" presId="urn:microsoft.com/office/officeart/2005/8/layout/process1"/>
    <dgm:cxn modelId="{EFBD8EFD-48C6-43E1-BD0A-89F99A62A516}" type="presParOf" srcId="{69588E50-0EB5-44E7-8526-7A9C25146E9D}" destId="{9E152BC3-51EF-4704-80C2-0B28B9D2B339}" srcOrd="5" destOrd="0" presId="urn:microsoft.com/office/officeart/2005/8/layout/process1"/>
    <dgm:cxn modelId="{CD198352-D7D0-4DFB-AA79-EB3D02D7DA65}" type="presParOf" srcId="{9E152BC3-51EF-4704-80C2-0B28B9D2B339}" destId="{DAE22D32-8384-4D7C-81BF-59E47C94DB2A}" srcOrd="0" destOrd="0" presId="urn:microsoft.com/office/officeart/2005/8/layout/process1"/>
    <dgm:cxn modelId="{C376C1F5-2F89-4B6C-A22F-A155B8FD3578}" type="presParOf" srcId="{69588E50-0EB5-44E7-8526-7A9C25146E9D}" destId="{07076661-10E8-4359-8849-80CE9EDBFA8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F2B87F-1752-4803-9757-35CBCC2B8684}" type="doc">
      <dgm:prSet loTypeId="urn:microsoft.com/office/officeart/2005/8/layout/process1" loCatId="process" qsTypeId="urn:microsoft.com/office/officeart/2005/8/quickstyle/3d6" qsCatId="3D" csTypeId="urn:microsoft.com/office/officeart/2005/8/colors/accent1_2" csCatId="accent1" phldr="1"/>
      <dgm:spPr/>
    </dgm:pt>
    <dgm:pt modelId="{BD532BAF-A202-45AB-9FD2-905F65E5B272}">
      <dgm:prSet phldrT="[Texto]"/>
      <dgm:spPr/>
      <dgm:t>
        <a:bodyPr/>
        <a:lstStyle/>
        <a:p>
          <a:r>
            <a:rPr lang="es-ES" dirty="0" smtClean="0"/>
            <a:t>EN 1920</a:t>
          </a:r>
          <a:endParaRPr lang="es-ES" dirty="0"/>
        </a:p>
      </dgm:t>
    </dgm:pt>
    <dgm:pt modelId="{380B4B89-B4AF-4BA6-9788-7667F093FB6F}" type="parTrans" cxnId="{0A362320-559D-450A-B616-F73074688C11}">
      <dgm:prSet/>
      <dgm:spPr/>
      <dgm:t>
        <a:bodyPr/>
        <a:lstStyle/>
        <a:p>
          <a:endParaRPr lang="es-ES"/>
        </a:p>
      </dgm:t>
    </dgm:pt>
    <dgm:pt modelId="{FB5D3B6F-88AC-4C92-813D-CB73B0854461}" type="sibTrans" cxnId="{0A362320-559D-450A-B616-F73074688C11}">
      <dgm:prSet/>
      <dgm:spPr/>
      <dgm:t>
        <a:bodyPr/>
        <a:lstStyle/>
        <a:p>
          <a:endParaRPr lang="es-ES"/>
        </a:p>
      </dgm:t>
    </dgm:pt>
    <dgm:pt modelId="{3241704C-523B-4B9A-95DE-3067D0B8A3ED}">
      <dgm:prSet phldrT="[Texto]"/>
      <dgm:spPr/>
      <dgm:t>
        <a:bodyPr/>
        <a:lstStyle/>
        <a:p>
          <a:r>
            <a:rPr lang="es-ES" dirty="0" smtClean="0"/>
            <a:t>EN 1933</a:t>
          </a:r>
          <a:endParaRPr lang="es-ES" dirty="0"/>
        </a:p>
      </dgm:t>
    </dgm:pt>
    <dgm:pt modelId="{2E652FE9-2C51-4E11-AD87-292EDAC097C3}" type="parTrans" cxnId="{AEF6605F-315B-4C7E-87F0-31A89121D199}">
      <dgm:prSet/>
      <dgm:spPr/>
      <dgm:t>
        <a:bodyPr/>
        <a:lstStyle/>
        <a:p>
          <a:endParaRPr lang="es-ES"/>
        </a:p>
      </dgm:t>
    </dgm:pt>
    <dgm:pt modelId="{97EC64FB-6964-4BB5-BD2B-867A703D2CB5}" type="sibTrans" cxnId="{AEF6605F-315B-4C7E-87F0-31A89121D199}">
      <dgm:prSet/>
      <dgm:spPr/>
      <dgm:t>
        <a:bodyPr/>
        <a:lstStyle/>
        <a:p>
          <a:endParaRPr lang="es-ES"/>
        </a:p>
      </dgm:t>
    </dgm:pt>
    <dgm:pt modelId="{C95738BF-D40A-4734-86AC-F8DDC7AAA893}">
      <dgm:prSet phldrT="[Texto]"/>
      <dgm:spPr/>
      <dgm:t>
        <a:bodyPr/>
        <a:lstStyle/>
        <a:p>
          <a:r>
            <a:rPr lang="es-ES" dirty="0" smtClean="0"/>
            <a:t>EN 1935</a:t>
          </a:r>
          <a:endParaRPr lang="es-ES" dirty="0"/>
        </a:p>
      </dgm:t>
    </dgm:pt>
    <dgm:pt modelId="{BAE2132B-0436-4F83-93AF-C356A792622C}" type="parTrans" cxnId="{894E17A0-701B-47A2-B153-EA3FBE2CE9F8}">
      <dgm:prSet/>
      <dgm:spPr/>
      <dgm:t>
        <a:bodyPr/>
        <a:lstStyle/>
        <a:p>
          <a:endParaRPr lang="es-ES"/>
        </a:p>
      </dgm:t>
    </dgm:pt>
    <dgm:pt modelId="{0F83C3E5-1B71-4AB5-8EB2-7A2CBB651F28}" type="sibTrans" cxnId="{894E17A0-701B-47A2-B153-EA3FBE2CE9F8}">
      <dgm:prSet/>
      <dgm:spPr/>
      <dgm:t>
        <a:bodyPr/>
        <a:lstStyle/>
        <a:p>
          <a:endParaRPr lang="es-ES"/>
        </a:p>
      </dgm:t>
    </dgm:pt>
    <dgm:pt modelId="{41A01167-A09B-4DF1-84FD-C8681E1B4B30}">
      <dgm:prSet phldrT="[Texto]"/>
      <dgm:spPr/>
      <dgm:t>
        <a:bodyPr/>
        <a:lstStyle/>
        <a:p>
          <a:r>
            <a:rPr lang="es-ES" dirty="0" smtClean="0"/>
            <a:t>EN 1939</a:t>
          </a:r>
          <a:endParaRPr lang="es-ES" dirty="0"/>
        </a:p>
      </dgm:t>
    </dgm:pt>
    <dgm:pt modelId="{0F62599C-0FC0-4E8F-A42A-9DB2C8B357C1}" type="parTrans" cxnId="{E82CC377-84BF-47AC-94BE-700A26420946}">
      <dgm:prSet/>
      <dgm:spPr/>
      <dgm:t>
        <a:bodyPr/>
        <a:lstStyle/>
        <a:p>
          <a:endParaRPr lang="es-ES"/>
        </a:p>
      </dgm:t>
    </dgm:pt>
    <dgm:pt modelId="{CD1EFAF5-7CA3-4DDE-BF2F-FDB46C808ACF}" type="sibTrans" cxnId="{E82CC377-84BF-47AC-94BE-700A26420946}">
      <dgm:prSet/>
      <dgm:spPr/>
      <dgm:t>
        <a:bodyPr/>
        <a:lstStyle/>
        <a:p>
          <a:endParaRPr lang="es-ES"/>
        </a:p>
      </dgm:t>
    </dgm:pt>
    <dgm:pt modelId="{69588E50-0EB5-44E7-8526-7A9C25146E9D}" type="pres">
      <dgm:prSet presAssocID="{4FF2B87F-1752-4803-9757-35CBCC2B8684}" presName="Name0" presStyleCnt="0">
        <dgm:presLayoutVars>
          <dgm:dir/>
          <dgm:resizeHandles val="exact"/>
        </dgm:presLayoutVars>
      </dgm:prSet>
      <dgm:spPr/>
    </dgm:pt>
    <dgm:pt modelId="{233A7183-EC82-4AF1-98CA-45D8ADE994FC}" type="pres">
      <dgm:prSet presAssocID="{BD532BAF-A202-45AB-9FD2-905F65E5B272}" presName="node" presStyleLbl="node1" presStyleIdx="0" presStyleCnt="4">
        <dgm:presLayoutVars>
          <dgm:bulletEnabled val="1"/>
        </dgm:presLayoutVars>
      </dgm:prSet>
      <dgm:spPr/>
      <dgm:t>
        <a:bodyPr/>
        <a:lstStyle/>
        <a:p>
          <a:endParaRPr lang="es-ES"/>
        </a:p>
      </dgm:t>
    </dgm:pt>
    <dgm:pt modelId="{FEC165D2-E4E3-46D9-B9CC-A16DAA06175E}" type="pres">
      <dgm:prSet presAssocID="{FB5D3B6F-88AC-4C92-813D-CB73B0854461}" presName="sibTrans" presStyleLbl="sibTrans2D1" presStyleIdx="0" presStyleCnt="3"/>
      <dgm:spPr/>
      <dgm:t>
        <a:bodyPr/>
        <a:lstStyle/>
        <a:p>
          <a:endParaRPr lang="es-ES"/>
        </a:p>
      </dgm:t>
    </dgm:pt>
    <dgm:pt modelId="{DDA01EF8-607E-4EA4-8B4A-171894D9A79E}" type="pres">
      <dgm:prSet presAssocID="{FB5D3B6F-88AC-4C92-813D-CB73B0854461}" presName="connectorText" presStyleLbl="sibTrans2D1" presStyleIdx="0" presStyleCnt="3"/>
      <dgm:spPr/>
      <dgm:t>
        <a:bodyPr/>
        <a:lstStyle/>
        <a:p>
          <a:endParaRPr lang="es-ES"/>
        </a:p>
      </dgm:t>
    </dgm:pt>
    <dgm:pt modelId="{728C7B02-5AAD-4915-A85A-45A40E24E8F9}" type="pres">
      <dgm:prSet presAssocID="{3241704C-523B-4B9A-95DE-3067D0B8A3ED}" presName="node" presStyleLbl="node1" presStyleIdx="1" presStyleCnt="4">
        <dgm:presLayoutVars>
          <dgm:bulletEnabled val="1"/>
        </dgm:presLayoutVars>
      </dgm:prSet>
      <dgm:spPr/>
      <dgm:t>
        <a:bodyPr/>
        <a:lstStyle/>
        <a:p>
          <a:endParaRPr lang="es-ES"/>
        </a:p>
      </dgm:t>
    </dgm:pt>
    <dgm:pt modelId="{F2D1EA6C-2BF2-40B0-936C-6BDAD1B03ADB}" type="pres">
      <dgm:prSet presAssocID="{97EC64FB-6964-4BB5-BD2B-867A703D2CB5}" presName="sibTrans" presStyleLbl="sibTrans2D1" presStyleIdx="1" presStyleCnt="3"/>
      <dgm:spPr/>
      <dgm:t>
        <a:bodyPr/>
        <a:lstStyle/>
        <a:p>
          <a:endParaRPr lang="es-ES"/>
        </a:p>
      </dgm:t>
    </dgm:pt>
    <dgm:pt modelId="{89DFE3DD-E981-4FBA-8AB1-5407538E4A41}" type="pres">
      <dgm:prSet presAssocID="{97EC64FB-6964-4BB5-BD2B-867A703D2CB5}" presName="connectorText" presStyleLbl="sibTrans2D1" presStyleIdx="1" presStyleCnt="3"/>
      <dgm:spPr/>
      <dgm:t>
        <a:bodyPr/>
        <a:lstStyle/>
        <a:p>
          <a:endParaRPr lang="es-ES"/>
        </a:p>
      </dgm:t>
    </dgm:pt>
    <dgm:pt modelId="{61B928E8-D276-445D-95A5-09004BCF4042}" type="pres">
      <dgm:prSet presAssocID="{C95738BF-D40A-4734-86AC-F8DDC7AAA893}" presName="node" presStyleLbl="node1" presStyleIdx="2" presStyleCnt="4">
        <dgm:presLayoutVars>
          <dgm:bulletEnabled val="1"/>
        </dgm:presLayoutVars>
      </dgm:prSet>
      <dgm:spPr/>
      <dgm:t>
        <a:bodyPr/>
        <a:lstStyle/>
        <a:p>
          <a:endParaRPr lang="es-ES"/>
        </a:p>
      </dgm:t>
    </dgm:pt>
    <dgm:pt modelId="{9E152BC3-51EF-4704-80C2-0B28B9D2B339}" type="pres">
      <dgm:prSet presAssocID="{0F83C3E5-1B71-4AB5-8EB2-7A2CBB651F28}" presName="sibTrans" presStyleLbl="sibTrans2D1" presStyleIdx="2" presStyleCnt="3"/>
      <dgm:spPr/>
      <dgm:t>
        <a:bodyPr/>
        <a:lstStyle/>
        <a:p>
          <a:endParaRPr lang="es-ES"/>
        </a:p>
      </dgm:t>
    </dgm:pt>
    <dgm:pt modelId="{DAE22D32-8384-4D7C-81BF-59E47C94DB2A}" type="pres">
      <dgm:prSet presAssocID="{0F83C3E5-1B71-4AB5-8EB2-7A2CBB651F28}" presName="connectorText" presStyleLbl="sibTrans2D1" presStyleIdx="2" presStyleCnt="3"/>
      <dgm:spPr/>
      <dgm:t>
        <a:bodyPr/>
        <a:lstStyle/>
        <a:p>
          <a:endParaRPr lang="es-ES"/>
        </a:p>
      </dgm:t>
    </dgm:pt>
    <dgm:pt modelId="{07076661-10E8-4359-8849-80CE9EDBFA85}" type="pres">
      <dgm:prSet presAssocID="{41A01167-A09B-4DF1-84FD-C8681E1B4B30}" presName="node" presStyleLbl="node1" presStyleIdx="3" presStyleCnt="4">
        <dgm:presLayoutVars>
          <dgm:bulletEnabled val="1"/>
        </dgm:presLayoutVars>
      </dgm:prSet>
      <dgm:spPr/>
      <dgm:t>
        <a:bodyPr/>
        <a:lstStyle/>
        <a:p>
          <a:endParaRPr lang="es-ES"/>
        </a:p>
      </dgm:t>
    </dgm:pt>
  </dgm:ptLst>
  <dgm:cxnLst>
    <dgm:cxn modelId="{373F5031-5989-4494-82C2-E8694B2F94EF}" type="presOf" srcId="{C95738BF-D40A-4734-86AC-F8DDC7AAA893}" destId="{61B928E8-D276-445D-95A5-09004BCF4042}" srcOrd="0" destOrd="0" presId="urn:microsoft.com/office/officeart/2005/8/layout/process1"/>
    <dgm:cxn modelId="{6EC380E7-BB76-44AC-80CA-EBBDA07F52C2}" type="presOf" srcId="{0F83C3E5-1B71-4AB5-8EB2-7A2CBB651F28}" destId="{9E152BC3-51EF-4704-80C2-0B28B9D2B339}" srcOrd="0" destOrd="0" presId="urn:microsoft.com/office/officeart/2005/8/layout/process1"/>
    <dgm:cxn modelId="{07332798-6785-4928-A921-257977A393A8}" type="presOf" srcId="{BD532BAF-A202-45AB-9FD2-905F65E5B272}" destId="{233A7183-EC82-4AF1-98CA-45D8ADE994FC}" srcOrd="0" destOrd="0" presId="urn:microsoft.com/office/officeart/2005/8/layout/process1"/>
    <dgm:cxn modelId="{AEF6605F-315B-4C7E-87F0-31A89121D199}" srcId="{4FF2B87F-1752-4803-9757-35CBCC2B8684}" destId="{3241704C-523B-4B9A-95DE-3067D0B8A3ED}" srcOrd="1" destOrd="0" parTransId="{2E652FE9-2C51-4E11-AD87-292EDAC097C3}" sibTransId="{97EC64FB-6964-4BB5-BD2B-867A703D2CB5}"/>
    <dgm:cxn modelId="{0A362320-559D-450A-B616-F73074688C11}" srcId="{4FF2B87F-1752-4803-9757-35CBCC2B8684}" destId="{BD532BAF-A202-45AB-9FD2-905F65E5B272}" srcOrd="0" destOrd="0" parTransId="{380B4B89-B4AF-4BA6-9788-7667F093FB6F}" sibTransId="{FB5D3B6F-88AC-4C92-813D-CB73B0854461}"/>
    <dgm:cxn modelId="{8F5F2B06-0B31-42CE-8909-EF409B5D998E}" type="presOf" srcId="{FB5D3B6F-88AC-4C92-813D-CB73B0854461}" destId="{FEC165D2-E4E3-46D9-B9CC-A16DAA06175E}" srcOrd="0" destOrd="0" presId="urn:microsoft.com/office/officeart/2005/8/layout/process1"/>
    <dgm:cxn modelId="{894E17A0-701B-47A2-B153-EA3FBE2CE9F8}" srcId="{4FF2B87F-1752-4803-9757-35CBCC2B8684}" destId="{C95738BF-D40A-4734-86AC-F8DDC7AAA893}" srcOrd="2" destOrd="0" parTransId="{BAE2132B-0436-4F83-93AF-C356A792622C}" sibTransId="{0F83C3E5-1B71-4AB5-8EB2-7A2CBB651F28}"/>
    <dgm:cxn modelId="{009AA624-B9DE-4E3F-9054-7D048B161BF7}" type="presOf" srcId="{3241704C-523B-4B9A-95DE-3067D0B8A3ED}" destId="{728C7B02-5AAD-4915-A85A-45A40E24E8F9}" srcOrd="0" destOrd="0" presId="urn:microsoft.com/office/officeart/2005/8/layout/process1"/>
    <dgm:cxn modelId="{FE26759E-6AAD-4ED5-8E2B-43ACF1D824DE}" type="presOf" srcId="{97EC64FB-6964-4BB5-BD2B-867A703D2CB5}" destId="{F2D1EA6C-2BF2-40B0-936C-6BDAD1B03ADB}" srcOrd="0" destOrd="0" presId="urn:microsoft.com/office/officeart/2005/8/layout/process1"/>
    <dgm:cxn modelId="{ADD3FBCE-3F22-402E-BDAE-ED005972F6C0}" type="presOf" srcId="{FB5D3B6F-88AC-4C92-813D-CB73B0854461}" destId="{DDA01EF8-607E-4EA4-8B4A-171894D9A79E}" srcOrd="1" destOrd="0" presId="urn:microsoft.com/office/officeart/2005/8/layout/process1"/>
    <dgm:cxn modelId="{994EA3BB-255A-417E-93A3-A31221A14CA1}" type="presOf" srcId="{41A01167-A09B-4DF1-84FD-C8681E1B4B30}" destId="{07076661-10E8-4359-8849-80CE9EDBFA85}" srcOrd="0" destOrd="0" presId="urn:microsoft.com/office/officeart/2005/8/layout/process1"/>
    <dgm:cxn modelId="{80A32279-6EE7-4E41-95DE-ACBC76D558BF}" type="presOf" srcId="{97EC64FB-6964-4BB5-BD2B-867A703D2CB5}" destId="{89DFE3DD-E981-4FBA-8AB1-5407538E4A41}" srcOrd="1" destOrd="0" presId="urn:microsoft.com/office/officeart/2005/8/layout/process1"/>
    <dgm:cxn modelId="{6F4736DE-A932-4D4A-82D2-AA16EF515D71}" type="presOf" srcId="{0F83C3E5-1B71-4AB5-8EB2-7A2CBB651F28}" destId="{DAE22D32-8384-4D7C-81BF-59E47C94DB2A}" srcOrd="1" destOrd="0" presId="urn:microsoft.com/office/officeart/2005/8/layout/process1"/>
    <dgm:cxn modelId="{E82CC377-84BF-47AC-94BE-700A26420946}" srcId="{4FF2B87F-1752-4803-9757-35CBCC2B8684}" destId="{41A01167-A09B-4DF1-84FD-C8681E1B4B30}" srcOrd="3" destOrd="0" parTransId="{0F62599C-0FC0-4E8F-A42A-9DB2C8B357C1}" sibTransId="{CD1EFAF5-7CA3-4DDE-BF2F-FDB46C808ACF}"/>
    <dgm:cxn modelId="{93D778FC-A865-45FB-85FB-B2616F464D32}" type="presOf" srcId="{4FF2B87F-1752-4803-9757-35CBCC2B8684}" destId="{69588E50-0EB5-44E7-8526-7A9C25146E9D}" srcOrd="0" destOrd="0" presId="urn:microsoft.com/office/officeart/2005/8/layout/process1"/>
    <dgm:cxn modelId="{C08A7AD1-6AED-4147-9568-130BB9D048A6}" type="presParOf" srcId="{69588E50-0EB5-44E7-8526-7A9C25146E9D}" destId="{233A7183-EC82-4AF1-98CA-45D8ADE994FC}" srcOrd="0" destOrd="0" presId="urn:microsoft.com/office/officeart/2005/8/layout/process1"/>
    <dgm:cxn modelId="{19FE33F0-4063-4FD5-B352-748B906E5DA6}" type="presParOf" srcId="{69588E50-0EB5-44E7-8526-7A9C25146E9D}" destId="{FEC165D2-E4E3-46D9-B9CC-A16DAA06175E}" srcOrd="1" destOrd="0" presId="urn:microsoft.com/office/officeart/2005/8/layout/process1"/>
    <dgm:cxn modelId="{200932FE-4F4F-4C6C-9E8D-95C6EB64411D}" type="presParOf" srcId="{FEC165D2-E4E3-46D9-B9CC-A16DAA06175E}" destId="{DDA01EF8-607E-4EA4-8B4A-171894D9A79E}" srcOrd="0" destOrd="0" presId="urn:microsoft.com/office/officeart/2005/8/layout/process1"/>
    <dgm:cxn modelId="{87522F81-F69D-4850-96B3-3696A180B37D}" type="presParOf" srcId="{69588E50-0EB5-44E7-8526-7A9C25146E9D}" destId="{728C7B02-5AAD-4915-A85A-45A40E24E8F9}" srcOrd="2" destOrd="0" presId="urn:microsoft.com/office/officeart/2005/8/layout/process1"/>
    <dgm:cxn modelId="{4A805722-EADA-428D-857F-4D0597CD5DF4}" type="presParOf" srcId="{69588E50-0EB5-44E7-8526-7A9C25146E9D}" destId="{F2D1EA6C-2BF2-40B0-936C-6BDAD1B03ADB}" srcOrd="3" destOrd="0" presId="urn:microsoft.com/office/officeart/2005/8/layout/process1"/>
    <dgm:cxn modelId="{4005274A-4A75-4540-835E-3530C6948100}" type="presParOf" srcId="{F2D1EA6C-2BF2-40B0-936C-6BDAD1B03ADB}" destId="{89DFE3DD-E981-4FBA-8AB1-5407538E4A41}" srcOrd="0" destOrd="0" presId="urn:microsoft.com/office/officeart/2005/8/layout/process1"/>
    <dgm:cxn modelId="{F2AEB663-A11C-4BF3-A3D3-B614BC9BB127}" type="presParOf" srcId="{69588E50-0EB5-44E7-8526-7A9C25146E9D}" destId="{61B928E8-D276-445D-95A5-09004BCF4042}" srcOrd="4" destOrd="0" presId="urn:microsoft.com/office/officeart/2005/8/layout/process1"/>
    <dgm:cxn modelId="{E57DC31D-B615-4997-964D-4711FCDE6D0A}" type="presParOf" srcId="{69588E50-0EB5-44E7-8526-7A9C25146E9D}" destId="{9E152BC3-51EF-4704-80C2-0B28B9D2B339}" srcOrd="5" destOrd="0" presId="urn:microsoft.com/office/officeart/2005/8/layout/process1"/>
    <dgm:cxn modelId="{003D7117-2BAB-41FD-B3C1-E69DEB8C17EF}" type="presParOf" srcId="{9E152BC3-51EF-4704-80C2-0B28B9D2B339}" destId="{DAE22D32-8384-4D7C-81BF-59E47C94DB2A}" srcOrd="0" destOrd="0" presId="urn:microsoft.com/office/officeart/2005/8/layout/process1"/>
    <dgm:cxn modelId="{7B5F7DEA-FA8D-40D2-AA60-3051054BF177}" type="presParOf" srcId="{69588E50-0EB5-44E7-8526-7A9C25146E9D}" destId="{07076661-10E8-4359-8849-80CE9EDBFA8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A7183-EC82-4AF1-98CA-45D8ADE994FC}">
      <dsp:nvSpPr>
        <dsp:cNvPr id="0" name=""/>
        <dsp:cNvSpPr/>
      </dsp:nvSpPr>
      <dsp:spPr>
        <a:xfrm>
          <a:off x="3971" y="199201"/>
          <a:ext cx="1736260" cy="104175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HACE 10000 AÑOS</a:t>
          </a:r>
          <a:endParaRPr lang="es-ES" sz="2100" kern="1200" dirty="0"/>
        </a:p>
      </dsp:txBody>
      <dsp:txXfrm>
        <a:off x="34483" y="229713"/>
        <a:ext cx="1675236" cy="980732"/>
      </dsp:txXfrm>
    </dsp:sp>
    <dsp:sp modelId="{FEC165D2-E4E3-46D9-B9CC-A16DAA06175E}">
      <dsp:nvSpPr>
        <dsp:cNvPr id="0" name=""/>
        <dsp:cNvSpPr/>
      </dsp:nvSpPr>
      <dsp:spPr>
        <a:xfrm>
          <a:off x="1913857" y="504783"/>
          <a:ext cx="368087" cy="430592"/>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ES" sz="1700" kern="1200"/>
        </a:p>
      </dsp:txBody>
      <dsp:txXfrm>
        <a:off x="1913857" y="590901"/>
        <a:ext cx="257661" cy="258356"/>
      </dsp:txXfrm>
    </dsp:sp>
    <dsp:sp modelId="{728C7B02-5AAD-4915-A85A-45A40E24E8F9}">
      <dsp:nvSpPr>
        <dsp:cNvPr id="0" name=""/>
        <dsp:cNvSpPr/>
      </dsp:nvSpPr>
      <dsp:spPr>
        <a:xfrm>
          <a:off x="2434735" y="199201"/>
          <a:ext cx="1736260" cy="104175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HACE 7000 AÑOS</a:t>
          </a:r>
          <a:endParaRPr lang="es-ES" sz="2100" kern="1200" dirty="0"/>
        </a:p>
      </dsp:txBody>
      <dsp:txXfrm>
        <a:off x="2465247" y="229713"/>
        <a:ext cx="1675236" cy="980732"/>
      </dsp:txXfrm>
    </dsp:sp>
    <dsp:sp modelId="{F2D1EA6C-2BF2-40B0-936C-6BDAD1B03ADB}">
      <dsp:nvSpPr>
        <dsp:cNvPr id="0" name=""/>
        <dsp:cNvSpPr/>
      </dsp:nvSpPr>
      <dsp:spPr>
        <a:xfrm>
          <a:off x="4344621" y="504783"/>
          <a:ext cx="368087" cy="430592"/>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ES" sz="1700" kern="1200"/>
        </a:p>
      </dsp:txBody>
      <dsp:txXfrm>
        <a:off x="4344621" y="590901"/>
        <a:ext cx="257661" cy="258356"/>
      </dsp:txXfrm>
    </dsp:sp>
    <dsp:sp modelId="{61B928E8-D276-445D-95A5-09004BCF4042}">
      <dsp:nvSpPr>
        <dsp:cNvPr id="0" name=""/>
        <dsp:cNvSpPr/>
      </dsp:nvSpPr>
      <dsp:spPr>
        <a:xfrm>
          <a:off x="4865500" y="199201"/>
          <a:ext cx="1736260" cy="104175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2300 AÑOS AC</a:t>
          </a:r>
          <a:endParaRPr lang="es-ES" sz="2100" kern="1200" dirty="0"/>
        </a:p>
      </dsp:txBody>
      <dsp:txXfrm>
        <a:off x="4896012" y="229713"/>
        <a:ext cx="1675236" cy="980732"/>
      </dsp:txXfrm>
    </dsp:sp>
    <dsp:sp modelId="{9E152BC3-51EF-4704-80C2-0B28B9D2B339}">
      <dsp:nvSpPr>
        <dsp:cNvPr id="0" name=""/>
        <dsp:cNvSpPr/>
      </dsp:nvSpPr>
      <dsp:spPr>
        <a:xfrm>
          <a:off x="6775386" y="504783"/>
          <a:ext cx="368087" cy="430592"/>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ES" sz="1700" kern="1200"/>
        </a:p>
      </dsp:txBody>
      <dsp:txXfrm>
        <a:off x="6775386" y="590901"/>
        <a:ext cx="257661" cy="258356"/>
      </dsp:txXfrm>
    </dsp:sp>
    <dsp:sp modelId="{07076661-10E8-4359-8849-80CE9EDBFA85}">
      <dsp:nvSpPr>
        <dsp:cNvPr id="0" name=""/>
        <dsp:cNvSpPr/>
      </dsp:nvSpPr>
      <dsp:spPr>
        <a:xfrm>
          <a:off x="7296264" y="199201"/>
          <a:ext cx="1736260" cy="104175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800 AÑOS AC </a:t>
          </a:r>
          <a:endParaRPr lang="es-ES" sz="2100" kern="1200" dirty="0"/>
        </a:p>
      </dsp:txBody>
      <dsp:txXfrm>
        <a:off x="7326776" y="229713"/>
        <a:ext cx="1675236" cy="980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A7183-EC82-4AF1-98CA-45D8ADE994FC}">
      <dsp:nvSpPr>
        <dsp:cNvPr id="0" name=""/>
        <dsp:cNvSpPr/>
      </dsp:nvSpPr>
      <dsp:spPr>
        <a:xfrm>
          <a:off x="4018" y="120997"/>
          <a:ext cx="1756916" cy="1054149"/>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ES" sz="2300" kern="1200" dirty="0" smtClean="0"/>
            <a:t>500 DC</a:t>
          </a:r>
          <a:endParaRPr lang="es-ES" sz="2300" kern="1200" dirty="0"/>
        </a:p>
      </dsp:txBody>
      <dsp:txXfrm>
        <a:off x="34893" y="151872"/>
        <a:ext cx="1695166" cy="992399"/>
      </dsp:txXfrm>
    </dsp:sp>
    <dsp:sp modelId="{FEC165D2-E4E3-46D9-B9CC-A16DAA06175E}">
      <dsp:nvSpPr>
        <dsp:cNvPr id="0" name=""/>
        <dsp:cNvSpPr/>
      </dsp:nvSpPr>
      <dsp:spPr>
        <a:xfrm>
          <a:off x="1936625" y="430214"/>
          <a:ext cx="372466" cy="435715"/>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a:off x="1936625" y="517357"/>
        <a:ext cx="260726" cy="261429"/>
      </dsp:txXfrm>
    </dsp:sp>
    <dsp:sp modelId="{728C7B02-5AAD-4915-A85A-45A40E24E8F9}">
      <dsp:nvSpPr>
        <dsp:cNvPr id="0" name=""/>
        <dsp:cNvSpPr/>
      </dsp:nvSpPr>
      <dsp:spPr>
        <a:xfrm>
          <a:off x="2463700" y="120997"/>
          <a:ext cx="1756916" cy="1054149"/>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ES" sz="2300" kern="1200" dirty="0" smtClean="0"/>
            <a:t>EN LA EDAD MEDIA </a:t>
          </a:r>
          <a:endParaRPr lang="es-ES" sz="2300" kern="1200" dirty="0"/>
        </a:p>
      </dsp:txBody>
      <dsp:txXfrm>
        <a:off x="2494575" y="151872"/>
        <a:ext cx="1695166" cy="992399"/>
      </dsp:txXfrm>
    </dsp:sp>
    <dsp:sp modelId="{F2D1EA6C-2BF2-40B0-936C-6BDAD1B03ADB}">
      <dsp:nvSpPr>
        <dsp:cNvPr id="0" name=""/>
        <dsp:cNvSpPr/>
      </dsp:nvSpPr>
      <dsp:spPr>
        <a:xfrm>
          <a:off x="4396308" y="430214"/>
          <a:ext cx="372466" cy="435715"/>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a:off x="4396308" y="517357"/>
        <a:ext cx="260726" cy="261429"/>
      </dsp:txXfrm>
    </dsp:sp>
    <dsp:sp modelId="{61B928E8-D276-445D-95A5-09004BCF4042}">
      <dsp:nvSpPr>
        <dsp:cNvPr id="0" name=""/>
        <dsp:cNvSpPr/>
      </dsp:nvSpPr>
      <dsp:spPr>
        <a:xfrm>
          <a:off x="4923383" y="120997"/>
          <a:ext cx="1756916" cy="1054149"/>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ES" sz="2300" kern="1200" dirty="0" smtClean="0"/>
            <a:t>EN AÑO 1000</a:t>
          </a:r>
          <a:endParaRPr lang="es-ES" sz="2300" kern="1200" dirty="0"/>
        </a:p>
      </dsp:txBody>
      <dsp:txXfrm>
        <a:off x="4954258" y="151872"/>
        <a:ext cx="1695166" cy="992399"/>
      </dsp:txXfrm>
    </dsp:sp>
    <dsp:sp modelId="{9E152BC3-51EF-4704-80C2-0B28B9D2B339}">
      <dsp:nvSpPr>
        <dsp:cNvPr id="0" name=""/>
        <dsp:cNvSpPr/>
      </dsp:nvSpPr>
      <dsp:spPr>
        <a:xfrm>
          <a:off x="6855990" y="430214"/>
          <a:ext cx="372466" cy="435715"/>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a:off x="6855990" y="517357"/>
        <a:ext cx="260726" cy="261429"/>
      </dsp:txXfrm>
    </dsp:sp>
    <dsp:sp modelId="{07076661-10E8-4359-8849-80CE9EDBFA85}">
      <dsp:nvSpPr>
        <dsp:cNvPr id="0" name=""/>
        <dsp:cNvSpPr/>
      </dsp:nvSpPr>
      <dsp:spPr>
        <a:xfrm>
          <a:off x="7383065" y="120997"/>
          <a:ext cx="1756916" cy="1054149"/>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ES" sz="2300" kern="1200" dirty="0" smtClean="0"/>
            <a:t>AÑO 1100</a:t>
          </a:r>
          <a:endParaRPr lang="es-ES" sz="2300" kern="1200" dirty="0"/>
        </a:p>
      </dsp:txBody>
      <dsp:txXfrm>
        <a:off x="7413940" y="151872"/>
        <a:ext cx="1695166" cy="992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A7183-EC82-4AF1-98CA-45D8ADE994FC}">
      <dsp:nvSpPr>
        <dsp:cNvPr id="0" name=""/>
        <dsp:cNvSpPr/>
      </dsp:nvSpPr>
      <dsp:spPr>
        <a:xfrm>
          <a:off x="4018" y="157001"/>
          <a:ext cx="1756916" cy="1054149"/>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EN EL AÑO 1200</a:t>
          </a:r>
          <a:endParaRPr lang="es-ES" sz="2100" kern="1200" dirty="0"/>
        </a:p>
      </dsp:txBody>
      <dsp:txXfrm>
        <a:off x="34893" y="187876"/>
        <a:ext cx="1695166" cy="992399"/>
      </dsp:txXfrm>
    </dsp:sp>
    <dsp:sp modelId="{FEC165D2-E4E3-46D9-B9CC-A16DAA06175E}">
      <dsp:nvSpPr>
        <dsp:cNvPr id="0" name=""/>
        <dsp:cNvSpPr/>
      </dsp:nvSpPr>
      <dsp:spPr>
        <a:xfrm>
          <a:off x="1936625" y="466218"/>
          <a:ext cx="372466" cy="435715"/>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ES" sz="1700" kern="1200"/>
        </a:p>
      </dsp:txBody>
      <dsp:txXfrm>
        <a:off x="1936625" y="553361"/>
        <a:ext cx="260726" cy="261429"/>
      </dsp:txXfrm>
    </dsp:sp>
    <dsp:sp modelId="{728C7B02-5AAD-4915-A85A-45A40E24E8F9}">
      <dsp:nvSpPr>
        <dsp:cNvPr id="0" name=""/>
        <dsp:cNvSpPr/>
      </dsp:nvSpPr>
      <dsp:spPr>
        <a:xfrm>
          <a:off x="2463700" y="157001"/>
          <a:ext cx="1756916" cy="1054149"/>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EN ELAÑO 1500 </a:t>
          </a:r>
          <a:endParaRPr lang="es-ES" sz="2100" kern="1200" dirty="0"/>
        </a:p>
      </dsp:txBody>
      <dsp:txXfrm>
        <a:off x="2494575" y="187876"/>
        <a:ext cx="1695166" cy="992399"/>
      </dsp:txXfrm>
    </dsp:sp>
    <dsp:sp modelId="{F2D1EA6C-2BF2-40B0-936C-6BDAD1B03ADB}">
      <dsp:nvSpPr>
        <dsp:cNvPr id="0" name=""/>
        <dsp:cNvSpPr/>
      </dsp:nvSpPr>
      <dsp:spPr>
        <a:xfrm>
          <a:off x="4396308" y="466218"/>
          <a:ext cx="372466" cy="435715"/>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ES" sz="1700" kern="1200"/>
        </a:p>
      </dsp:txBody>
      <dsp:txXfrm>
        <a:off x="4396308" y="553361"/>
        <a:ext cx="260726" cy="261429"/>
      </dsp:txXfrm>
    </dsp:sp>
    <dsp:sp modelId="{61B928E8-D276-445D-95A5-09004BCF4042}">
      <dsp:nvSpPr>
        <dsp:cNvPr id="0" name=""/>
        <dsp:cNvSpPr/>
      </dsp:nvSpPr>
      <dsp:spPr>
        <a:xfrm>
          <a:off x="4923383" y="157001"/>
          <a:ext cx="1756916" cy="1054149"/>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EN EL AÑO 1650</a:t>
          </a:r>
          <a:endParaRPr lang="es-ES" sz="2100" kern="1200" dirty="0"/>
        </a:p>
      </dsp:txBody>
      <dsp:txXfrm>
        <a:off x="4954258" y="187876"/>
        <a:ext cx="1695166" cy="992399"/>
      </dsp:txXfrm>
    </dsp:sp>
    <dsp:sp modelId="{9E152BC3-51EF-4704-80C2-0B28B9D2B339}">
      <dsp:nvSpPr>
        <dsp:cNvPr id="0" name=""/>
        <dsp:cNvSpPr/>
      </dsp:nvSpPr>
      <dsp:spPr>
        <a:xfrm>
          <a:off x="6855990" y="466218"/>
          <a:ext cx="372466" cy="435715"/>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ES" sz="1700" kern="1200"/>
        </a:p>
      </dsp:txBody>
      <dsp:txXfrm>
        <a:off x="6855990" y="553361"/>
        <a:ext cx="260726" cy="261429"/>
      </dsp:txXfrm>
    </dsp:sp>
    <dsp:sp modelId="{07076661-10E8-4359-8849-80CE9EDBFA85}">
      <dsp:nvSpPr>
        <dsp:cNvPr id="0" name=""/>
        <dsp:cNvSpPr/>
      </dsp:nvSpPr>
      <dsp:spPr>
        <a:xfrm>
          <a:off x="7383065" y="157001"/>
          <a:ext cx="1756916" cy="1054149"/>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FINALES DEL SIGLO XV</a:t>
          </a:r>
          <a:endParaRPr lang="es-ES" sz="2100" kern="1200" dirty="0"/>
        </a:p>
      </dsp:txBody>
      <dsp:txXfrm>
        <a:off x="7413940" y="187876"/>
        <a:ext cx="1695166" cy="9923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C7B02-5AAD-4915-A85A-45A40E24E8F9}">
      <dsp:nvSpPr>
        <dsp:cNvPr id="0" name=""/>
        <dsp:cNvSpPr/>
      </dsp:nvSpPr>
      <dsp:spPr>
        <a:xfrm>
          <a:off x="7942" y="79934"/>
          <a:ext cx="2373845" cy="1424307"/>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kern="1200" dirty="0" smtClean="0"/>
            <a:t>EN EL SIGLO XVII</a:t>
          </a:r>
          <a:endParaRPr lang="es-ES" sz="2800" kern="1200" dirty="0"/>
        </a:p>
      </dsp:txBody>
      <dsp:txXfrm>
        <a:off x="49659" y="121651"/>
        <a:ext cx="2290411" cy="1340873"/>
      </dsp:txXfrm>
    </dsp:sp>
    <dsp:sp modelId="{F2D1EA6C-2BF2-40B0-936C-6BDAD1B03ADB}">
      <dsp:nvSpPr>
        <dsp:cNvPr id="0" name=""/>
        <dsp:cNvSpPr/>
      </dsp:nvSpPr>
      <dsp:spPr>
        <a:xfrm>
          <a:off x="2619171" y="497731"/>
          <a:ext cx="503255" cy="588713"/>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s-ES" sz="2300" kern="1200"/>
        </a:p>
      </dsp:txBody>
      <dsp:txXfrm>
        <a:off x="2619171" y="615474"/>
        <a:ext cx="352279" cy="353227"/>
      </dsp:txXfrm>
    </dsp:sp>
    <dsp:sp modelId="{61B928E8-D276-445D-95A5-09004BCF4042}">
      <dsp:nvSpPr>
        <dsp:cNvPr id="0" name=""/>
        <dsp:cNvSpPr/>
      </dsp:nvSpPr>
      <dsp:spPr>
        <a:xfrm>
          <a:off x="3331325" y="79934"/>
          <a:ext cx="2373845" cy="1424307"/>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kern="1200" dirty="0" smtClean="0"/>
            <a:t>A MEDIADOS DEL SIGLO XVIII</a:t>
          </a:r>
          <a:endParaRPr lang="es-ES" sz="2800" kern="1200" dirty="0"/>
        </a:p>
      </dsp:txBody>
      <dsp:txXfrm>
        <a:off x="3373042" y="121651"/>
        <a:ext cx="2290411" cy="1340873"/>
      </dsp:txXfrm>
    </dsp:sp>
    <dsp:sp modelId="{9E152BC3-51EF-4704-80C2-0B28B9D2B339}">
      <dsp:nvSpPr>
        <dsp:cNvPr id="0" name=""/>
        <dsp:cNvSpPr/>
      </dsp:nvSpPr>
      <dsp:spPr>
        <a:xfrm>
          <a:off x="5942555" y="497731"/>
          <a:ext cx="503255" cy="588713"/>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s-ES" sz="2300" kern="1200"/>
        </a:p>
      </dsp:txBody>
      <dsp:txXfrm>
        <a:off x="5942555" y="615474"/>
        <a:ext cx="352279" cy="353227"/>
      </dsp:txXfrm>
    </dsp:sp>
    <dsp:sp modelId="{07076661-10E8-4359-8849-80CE9EDBFA85}">
      <dsp:nvSpPr>
        <dsp:cNvPr id="0" name=""/>
        <dsp:cNvSpPr/>
      </dsp:nvSpPr>
      <dsp:spPr>
        <a:xfrm>
          <a:off x="6654708" y="79934"/>
          <a:ext cx="2373845" cy="1424307"/>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kern="1200" dirty="0" smtClean="0"/>
            <a:t>A FINALES DEL SIGLO XVIII </a:t>
          </a:r>
          <a:endParaRPr lang="es-ES" sz="2800" kern="1200" dirty="0"/>
        </a:p>
      </dsp:txBody>
      <dsp:txXfrm>
        <a:off x="6696425" y="121651"/>
        <a:ext cx="2290411" cy="13408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A7183-EC82-4AF1-98CA-45D8ADE994FC}">
      <dsp:nvSpPr>
        <dsp:cNvPr id="0" name=""/>
        <dsp:cNvSpPr/>
      </dsp:nvSpPr>
      <dsp:spPr>
        <a:xfrm>
          <a:off x="4011" y="337932"/>
          <a:ext cx="1753877" cy="105232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EN 1849</a:t>
          </a:r>
          <a:endParaRPr lang="es-ES" sz="2100" kern="1200" dirty="0"/>
        </a:p>
      </dsp:txBody>
      <dsp:txXfrm>
        <a:off x="34833" y="368754"/>
        <a:ext cx="1692233" cy="990682"/>
      </dsp:txXfrm>
    </dsp:sp>
    <dsp:sp modelId="{FEC165D2-E4E3-46D9-B9CC-A16DAA06175E}">
      <dsp:nvSpPr>
        <dsp:cNvPr id="0" name=""/>
        <dsp:cNvSpPr/>
      </dsp:nvSpPr>
      <dsp:spPr>
        <a:xfrm>
          <a:off x="1933276" y="646615"/>
          <a:ext cx="371821" cy="434961"/>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ES" sz="1700" kern="1200"/>
        </a:p>
      </dsp:txBody>
      <dsp:txXfrm>
        <a:off x="1933276" y="733607"/>
        <a:ext cx="260275" cy="260977"/>
      </dsp:txXfrm>
    </dsp:sp>
    <dsp:sp modelId="{728C7B02-5AAD-4915-A85A-45A40E24E8F9}">
      <dsp:nvSpPr>
        <dsp:cNvPr id="0" name=""/>
        <dsp:cNvSpPr/>
      </dsp:nvSpPr>
      <dsp:spPr>
        <a:xfrm>
          <a:off x="2459439" y="337932"/>
          <a:ext cx="1753877" cy="105232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A FINALES DEL SIGLO XIX</a:t>
          </a:r>
          <a:endParaRPr lang="es-ES" sz="2100" kern="1200" dirty="0"/>
        </a:p>
      </dsp:txBody>
      <dsp:txXfrm>
        <a:off x="2490261" y="368754"/>
        <a:ext cx="1692233" cy="990682"/>
      </dsp:txXfrm>
    </dsp:sp>
    <dsp:sp modelId="{F2D1EA6C-2BF2-40B0-936C-6BDAD1B03ADB}">
      <dsp:nvSpPr>
        <dsp:cNvPr id="0" name=""/>
        <dsp:cNvSpPr/>
      </dsp:nvSpPr>
      <dsp:spPr>
        <a:xfrm>
          <a:off x="4388704" y="646615"/>
          <a:ext cx="371821" cy="434961"/>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ES" sz="1700" kern="1200"/>
        </a:p>
      </dsp:txBody>
      <dsp:txXfrm>
        <a:off x="4388704" y="733607"/>
        <a:ext cx="260275" cy="260977"/>
      </dsp:txXfrm>
    </dsp:sp>
    <dsp:sp modelId="{61B928E8-D276-445D-95A5-09004BCF4042}">
      <dsp:nvSpPr>
        <dsp:cNvPr id="0" name=""/>
        <dsp:cNvSpPr/>
      </dsp:nvSpPr>
      <dsp:spPr>
        <a:xfrm>
          <a:off x="4914867" y="337932"/>
          <a:ext cx="1753877" cy="105232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EN 1912</a:t>
          </a:r>
          <a:endParaRPr lang="es-ES" sz="2100" kern="1200" dirty="0"/>
        </a:p>
      </dsp:txBody>
      <dsp:txXfrm>
        <a:off x="4945689" y="368754"/>
        <a:ext cx="1692233" cy="990682"/>
      </dsp:txXfrm>
    </dsp:sp>
    <dsp:sp modelId="{9E152BC3-51EF-4704-80C2-0B28B9D2B339}">
      <dsp:nvSpPr>
        <dsp:cNvPr id="0" name=""/>
        <dsp:cNvSpPr/>
      </dsp:nvSpPr>
      <dsp:spPr>
        <a:xfrm>
          <a:off x="6844133" y="646615"/>
          <a:ext cx="371821" cy="434961"/>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ES" sz="1700" kern="1200"/>
        </a:p>
      </dsp:txBody>
      <dsp:txXfrm>
        <a:off x="6844133" y="733607"/>
        <a:ext cx="260275" cy="260977"/>
      </dsp:txXfrm>
    </dsp:sp>
    <dsp:sp modelId="{07076661-10E8-4359-8849-80CE9EDBFA85}">
      <dsp:nvSpPr>
        <dsp:cNvPr id="0" name=""/>
        <dsp:cNvSpPr/>
      </dsp:nvSpPr>
      <dsp:spPr>
        <a:xfrm>
          <a:off x="7370296" y="337932"/>
          <a:ext cx="1753877" cy="105232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EN 1917</a:t>
          </a:r>
          <a:endParaRPr lang="es-ES" sz="2100" kern="1200" dirty="0"/>
        </a:p>
      </dsp:txBody>
      <dsp:txXfrm>
        <a:off x="7401118" y="368754"/>
        <a:ext cx="1692233" cy="9906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A7183-EC82-4AF1-98CA-45D8ADE994FC}">
      <dsp:nvSpPr>
        <dsp:cNvPr id="0" name=""/>
        <dsp:cNvSpPr/>
      </dsp:nvSpPr>
      <dsp:spPr>
        <a:xfrm>
          <a:off x="3971" y="163197"/>
          <a:ext cx="1736260" cy="104175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ES" sz="3000" kern="1200" dirty="0" smtClean="0"/>
            <a:t>EN 1920</a:t>
          </a:r>
          <a:endParaRPr lang="es-ES" sz="3000" kern="1200" dirty="0"/>
        </a:p>
      </dsp:txBody>
      <dsp:txXfrm>
        <a:off x="34483" y="193709"/>
        <a:ext cx="1675236" cy="980732"/>
      </dsp:txXfrm>
    </dsp:sp>
    <dsp:sp modelId="{FEC165D2-E4E3-46D9-B9CC-A16DAA06175E}">
      <dsp:nvSpPr>
        <dsp:cNvPr id="0" name=""/>
        <dsp:cNvSpPr/>
      </dsp:nvSpPr>
      <dsp:spPr>
        <a:xfrm>
          <a:off x="1913857" y="468779"/>
          <a:ext cx="368087" cy="430592"/>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ES" sz="1900" kern="1200"/>
        </a:p>
      </dsp:txBody>
      <dsp:txXfrm>
        <a:off x="1913857" y="554897"/>
        <a:ext cx="257661" cy="258356"/>
      </dsp:txXfrm>
    </dsp:sp>
    <dsp:sp modelId="{728C7B02-5AAD-4915-A85A-45A40E24E8F9}">
      <dsp:nvSpPr>
        <dsp:cNvPr id="0" name=""/>
        <dsp:cNvSpPr/>
      </dsp:nvSpPr>
      <dsp:spPr>
        <a:xfrm>
          <a:off x="2434735" y="163197"/>
          <a:ext cx="1736260" cy="104175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ES" sz="3000" kern="1200" dirty="0" smtClean="0"/>
            <a:t>EN 1933</a:t>
          </a:r>
          <a:endParaRPr lang="es-ES" sz="3000" kern="1200" dirty="0"/>
        </a:p>
      </dsp:txBody>
      <dsp:txXfrm>
        <a:off x="2465247" y="193709"/>
        <a:ext cx="1675236" cy="980732"/>
      </dsp:txXfrm>
    </dsp:sp>
    <dsp:sp modelId="{F2D1EA6C-2BF2-40B0-936C-6BDAD1B03ADB}">
      <dsp:nvSpPr>
        <dsp:cNvPr id="0" name=""/>
        <dsp:cNvSpPr/>
      </dsp:nvSpPr>
      <dsp:spPr>
        <a:xfrm>
          <a:off x="4344621" y="468779"/>
          <a:ext cx="368087" cy="430592"/>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ES" sz="1900" kern="1200"/>
        </a:p>
      </dsp:txBody>
      <dsp:txXfrm>
        <a:off x="4344621" y="554897"/>
        <a:ext cx="257661" cy="258356"/>
      </dsp:txXfrm>
    </dsp:sp>
    <dsp:sp modelId="{61B928E8-D276-445D-95A5-09004BCF4042}">
      <dsp:nvSpPr>
        <dsp:cNvPr id="0" name=""/>
        <dsp:cNvSpPr/>
      </dsp:nvSpPr>
      <dsp:spPr>
        <a:xfrm>
          <a:off x="4865500" y="163197"/>
          <a:ext cx="1736260" cy="104175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ES" sz="3000" kern="1200" dirty="0" smtClean="0"/>
            <a:t>EN 1935</a:t>
          </a:r>
          <a:endParaRPr lang="es-ES" sz="3000" kern="1200" dirty="0"/>
        </a:p>
      </dsp:txBody>
      <dsp:txXfrm>
        <a:off x="4896012" y="193709"/>
        <a:ext cx="1675236" cy="980732"/>
      </dsp:txXfrm>
    </dsp:sp>
    <dsp:sp modelId="{9E152BC3-51EF-4704-80C2-0B28B9D2B339}">
      <dsp:nvSpPr>
        <dsp:cNvPr id="0" name=""/>
        <dsp:cNvSpPr/>
      </dsp:nvSpPr>
      <dsp:spPr>
        <a:xfrm>
          <a:off x="6775386" y="468779"/>
          <a:ext cx="368087" cy="430592"/>
        </a:xfrm>
        <a:prstGeom prst="rightArrow">
          <a:avLst>
            <a:gd name="adj1" fmla="val 60000"/>
            <a:gd name="adj2" fmla="val 50000"/>
          </a:avLst>
        </a:prstGeom>
        <a:solidFill>
          <a:schemeClr val="accent1">
            <a:tint val="60000"/>
            <a:hueOff val="0"/>
            <a:satOff val="0"/>
            <a:lumOff val="0"/>
            <a:alphaOff val="0"/>
          </a:schemeClr>
        </a:solidFill>
        <a:ln w="10000" cap="flat" cmpd="sng" algn="ctr">
          <a:solidFill>
            <a:schemeClr val="accent1">
              <a:tint val="6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ES" sz="1900" kern="1200"/>
        </a:p>
      </dsp:txBody>
      <dsp:txXfrm>
        <a:off x="6775386" y="554897"/>
        <a:ext cx="257661" cy="258356"/>
      </dsp:txXfrm>
    </dsp:sp>
    <dsp:sp modelId="{07076661-10E8-4359-8849-80CE9EDBFA85}">
      <dsp:nvSpPr>
        <dsp:cNvPr id="0" name=""/>
        <dsp:cNvSpPr/>
      </dsp:nvSpPr>
      <dsp:spPr>
        <a:xfrm>
          <a:off x="7296264" y="163197"/>
          <a:ext cx="1736260" cy="1041756"/>
        </a:xfrm>
        <a:prstGeom prst="roundRect">
          <a:avLst>
            <a:gd name="adj" fmla="val 10000"/>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ES" sz="3000" kern="1200" dirty="0" smtClean="0"/>
            <a:t>EN 1939</a:t>
          </a:r>
          <a:endParaRPr lang="es-ES" sz="3000" kern="1200" dirty="0"/>
        </a:p>
      </dsp:txBody>
      <dsp:txXfrm>
        <a:off x="7326776" y="193709"/>
        <a:ext cx="1675236" cy="9807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1D04ED10-5D35-452F-ADAE-A28E31C5FB5A}" type="datetimeFigureOut">
              <a:rPr lang="es-ES" smtClean="0"/>
              <a:t>18/07/2018</a:t>
            </a:fld>
            <a:endParaRPr lang="es-ES"/>
          </a:p>
        </p:txBody>
      </p:sp>
      <p:sp>
        <p:nvSpPr>
          <p:cNvPr id="2" name="1 Marcador de pie de página"/>
          <p:cNvSpPr>
            <a:spLocks noGrp="1"/>
          </p:cNvSpPr>
          <p:nvPr>
            <p:ph type="ftr" sz="quarter" idx="11"/>
          </p:nvPr>
        </p:nvSpPr>
        <p:spPr/>
        <p:txBody>
          <a:bodyPr/>
          <a:lstStyle/>
          <a:p>
            <a:endParaRPr lang="es-ES"/>
          </a:p>
        </p:txBody>
      </p:sp>
      <p:sp>
        <p:nvSpPr>
          <p:cNvPr id="15" name="14 Marcador de número de diapositiva"/>
          <p:cNvSpPr>
            <a:spLocks noGrp="1"/>
          </p:cNvSpPr>
          <p:nvPr>
            <p:ph type="sldNum" sz="quarter" idx="12"/>
          </p:nvPr>
        </p:nvSpPr>
        <p:spPr>
          <a:xfrm>
            <a:off x="8229600" y="6473952"/>
            <a:ext cx="758952" cy="246888"/>
          </a:xfrm>
        </p:spPr>
        <p:txBody>
          <a:bodyPr/>
          <a:lstStyle/>
          <a:p>
            <a:fld id="{95AEC55C-321F-4800-9AD6-8EBEC5FB6337}"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D04ED10-5D35-452F-ADAE-A28E31C5FB5A}" type="datetimeFigureOut">
              <a:rPr lang="es-ES" smtClean="0"/>
              <a:t>18/07/2018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5AEC55C-321F-4800-9AD6-8EBEC5FB6337}"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D04ED10-5D35-452F-ADAE-A28E31C5FB5A}" type="datetimeFigureOut">
              <a:rPr lang="es-ES" smtClean="0"/>
              <a:t>18/07/2018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5AEC55C-321F-4800-9AD6-8EBEC5FB6337}"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1D04ED10-5D35-452F-ADAE-A28E31C5FB5A}" type="datetimeFigureOut">
              <a:rPr lang="es-ES" smtClean="0"/>
              <a:t>18/07/2018</a:t>
            </a:fld>
            <a:endParaRPr lang="es-ES"/>
          </a:p>
        </p:txBody>
      </p:sp>
      <p:sp>
        <p:nvSpPr>
          <p:cNvPr id="19" name="18 Marcador de pie de página"/>
          <p:cNvSpPr>
            <a:spLocks noGrp="1"/>
          </p:cNvSpPr>
          <p:nvPr>
            <p:ph type="ftr" sz="quarter" idx="11"/>
          </p:nvPr>
        </p:nvSpPr>
        <p:spPr>
          <a:xfrm>
            <a:off x="3581400" y="76200"/>
            <a:ext cx="2895600" cy="288925"/>
          </a:xfrm>
        </p:spPr>
        <p:txBody>
          <a:bodyPr/>
          <a:lstStyle/>
          <a:p>
            <a:endParaRPr lang="es-ES"/>
          </a:p>
        </p:txBody>
      </p:sp>
      <p:sp>
        <p:nvSpPr>
          <p:cNvPr id="16" name="15 Marcador de número de diapositiva"/>
          <p:cNvSpPr>
            <a:spLocks noGrp="1"/>
          </p:cNvSpPr>
          <p:nvPr>
            <p:ph type="sldNum" sz="quarter" idx="12"/>
          </p:nvPr>
        </p:nvSpPr>
        <p:spPr>
          <a:xfrm>
            <a:off x="8229600" y="6473952"/>
            <a:ext cx="758952" cy="246888"/>
          </a:xfrm>
        </p:spPr>
        <p:txBody>
          <a:bodyPr/>
          <a:lstStyle/>
          <a:p>
            <a:fld id="{95AEC55C-321F-4800-9AD6-8EBEC5FB6337}"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1D04ED10-5D35-452F-ADAE-A28E31C5FB5A}" type="datetimeFigureOut">
              <a:rPr lang="es-ES" smtClean="0"/>
              <a:t>18/07/2018</a:t>
            </a:fld>
            <a:endParaRPr lang="es-ES"/>
          </a:p>
        </p:txBody>
      </p:sp>
      <p:sp>
        <p:nvSpPr>
          <p:cNvPr id="11" name="10 Marcador de pie de página"/>
          <p:cNvSpPr>
            <a:spLocks noGrp="1"/>
          </p:cNvSpPr>
          <p:nvPr>
            <p:ph type="ftr" sz="quarter" idx="11"/>
          </p:nvPr>
        </p:nvSpPr>
        <p:spPr/>
        <p:txBody>
          <a:bodyPr/>
          <a:lstStyle/>
          <a:p>
            <a:endParaRPr lang="es-ES"/>
          </a:p>
        </p:txBody>
      </p:sp>
      <p:sp>
        <p:nvSpPr>
          <p:cNvPr id="16" name="15 Marcador de número de diapositiva"/>
          <p:cNvSpPr>
            <a:spLocks noGrp="1"/>
          </p:cNvSpPr>
          <p:nvPr>
            <p:ph type="sldNum" sz="quarter" idx="12"/>
          </p:nvPr>
        </p:nvSpPr>
        <p:spPr/>
        <p:txBody>
          <a:bodyPr/>
          <a:lstStyle/>
          <a:p>
            <a:fld id="{95AEC55C-321F-4800-9AD6-8EBEC5FB6337}" type="slidenum">
              <a:rPr lang="es-ES" smtClean="0"/>
              <a:t>‹Nº›</a:t>
            </a:fld>
            <a:endParaRPr lang="es-ES"/>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1D04ED10-5D35-452F-ADAE-A28E31C5FB5A}" type="datetimeFigureOut">
              <a:rPr lang="es-ES" smtClean="0"/>
              <a:t>18/07/2018</a:t>
            </a:fld>
            <a:endParaRPr lang="es-ES"/>
          </a:p>
        </p:txBody>
      </p:sp>
      <p:sp>
        <p:nvSpPr>
          <p:cNvPr id="10" name="9 Marcador de pie de página"/>
          <p:cNvSpPr>
            <a:spLocks noGrp="1"/>
          </p:cNvSpPr>
          <p:nvPr>
            <p:ph type="ftr" sz="quarter" idx="11"/>
          </p:nvPr>
        </p:nvSpPr>
        <p:spPr/>
        <p:txBody>
          <a:bodyPr/>
          <a:lstStyle/>
          <a:p>
            <a:endParaRPr lang="es-ES"/>
          </a:p>
        </p:txBody>
      </p:sp>
      <p:sp>
        <p:nvSpPr>
          <p:cNvPr id="31" name="30 Marcador de número de diapositiva"/>
          <p:cNvSpPr>
            <a:spLocks noGrp="1"/>
          </p:cNvSpPr>
          <p:nvPr>
            <p:ph type="sldNum" sz="quarter" idx="12"/>
          </p:nvPr>
        </p:nvSpPr>
        <p:spPr/>
        <p:txBody>
          <a:bodyPr/>
          <a:lstStyle/>
          <a:p>
            <a:fld id="{95AEC55C-321F-4800-9AD6-8EBEC5FB6337}"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1D04ED10-5D35-452F-ADAE-A28E31C5FB5A}" type="datetimeFigureOut">
              <a:rPr lang="es-ES" smtClean="0"/>
              <a:t>18/07/2018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229600" y="6477000"/>
            <a:ext cx="762000" cy="246888"/>
          </a:xfrm>
        </p:spPr>
        <p:txBody>
          <a:bodyPr/>
          <a:lstStyle/>
          <a:p>
            <a:fld id="{95AEC55C-321F-4800-9AD6-8EBEC5FB6337}" type="slidenum">
              <a:rPr lang="es-ES" smtClean="0"/>
              <a:t>‹Nº›</a:t>
            </a:fld>
            <a:endParaRPr lang="es-ES"/>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1D04ED10-5D35-452F-ADAE-A28E31C5FB5A}" type="datetimeFigureOut">
              <a:rPr lang="es-ES" smtClean="0"/>
              <a:t>18/07/2018</a:t>
            </a:fld>
            <a:endParaRPr lang="es-ES"/>
          </a:p>
        </p:txBody>
      </p:sp>
      <p:sp>
        <p:nvSpPr>
          <p:cNvPr id="21" name="20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5AEC55C-321F-4800-9AD6-8EBEC5FB6337}"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1D04ED10-5D35-452F-ADAE-A28E31C5FB5A}" type="datetimeFigureOut">
              <a:rPr lang="es-ES" smtClean="0"/>
              <a:t>18/07/2018</a:t>
            </a:fld>
            <a:endParaRPr lang="es-ES"/>
          </a:p>
        </p:txBody>
      </p:sp>
      <p:sp>
        <p:nvSpPr>
          <p:cNvPr id="24" name="23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5AEC55C-321F-4800-9AD6-8EBEC5FB6337}"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1D04ED10-5D35-452F-ADAE-A28E31C5FB5A}" type="datetimeFigureOut">
              <a:rPr lang="es-ES" smtClean="0"/>
              <a:t>18/07/2018</a:t>
            </a:fld>
            <a:endParaRPr lang="es-ES"/>
          </a:p>
        </p:txBody>
      </p:sp>
      <p:sp>
        <p:nvSpPr>
          <p:cNvPr id="29" name="28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5AEC55C-321F-4800-9AD6-8EBEC5FB6337}"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1D04ED10-5D35-452F-ADAE-A28E31C5FB5A}" type="datetimeFigureOut">
              <a:rPr lang="es-ES" smtClean="0"/>
              <a:t>18/07/2018</a:t>
            </a:fld>
            <a:endParaRPr lang="es-ES"/>
          </a:p>
        </p:txBody>
      </p:sp>
      <p:sp>
        <p:nvSpPr>
          <p:cNvPr id="5" name="4 Marcador de pie de página"/>
          <p:cNvSpPr>
            <a:spLocks noGrp="1"/>
          </p:cNvSpPr>
          <p:nvPr>
            <p:ph type="ftr" sz="quarter" idx="11"/>
          </p:nvPr>
        </p:nvSpPr>
        <p:spPr/>
        <p:txBody>
          <a:bodyPr/>
          <a:lstStyle/>
          <a:p>
            <a:endParaRPr lang="es-ES"/>
          </a:p>
        </p:txBody>
      </p:sp>
      <p:sp>
        <p:nvSpPr>
          <p:cNvPr id="31" name="30 Marcador de número de diapositiva"/>
          <p:cNvSpPr>
            <a:spLocks noGrp="1"/>
          </p:cNvSpPr>
          <p:nvPr>
            <p:ph type="sldNum" sz="quarter" idx="12"/>
          </p:nvPr>
        </p:nvSpPr>
        <p:spPr/>
        <p:txBody>
          <a:bodyPr/>
          <a:lstStyle/>
          <a:p>
            <a:fld id="{95AEC55C-321F-4800-9AD6-8EBEC5FB6337}" type="slidenum">
              <a:rPr lang="es-ES" smtClean="0"/>
              <a:t>‹Nº›</a:t>
            </a:fld>
            <a:endParaRPr lang="es-ES"/>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04ED10-5D35-452F-ADAE-A28E31C5FB5A}" type="datetimeFigureOut">
              <a:rPr lang="es-ES" smtClean="0"/>
              <a:t>18/07/2018</a:t>
            </a:fld>
            <a:endParaRPr lang="es-ES"/>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ES"/>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5AEC55C-321F-4800-9AD6-8EBEC5FB6337}" type="slidenum">
              <a:rPr lang="es-ES" smtClean="0"/>
              <a:t>‹Nº›</a:t>
            </a:fld>
            <a:endParaRPr lang="es-ES"/>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6" y="476672"/>
            <a:ext cx="3063959" cy="208823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835696" y="2793843"/>
            <a:ext cx="5688632" cy="1569660"/>
          </a:xfrm>
          <a:prstGeom prst="rect">
            <a:avLst/>
          </a:prstGeom>
        </p:spPr>
        <p:txBody>
          <a:bodyPr wrap="square">
            <a:spAutoFit/>
          </a:bodyPr>
          <a:lstStyle/>
          <a:p>
            <a:pPr algn="ctr"/>
            <a:r>
              <a:rPr lang="es-ES" sz="3200" b="1" dirty="0" smtClean="0">
                <a:latin typeface="Arial" pitchFamily="34" charset="0"/>
                <a:cs typeface="Arial" pitchFamily="34" charset="0"/>
              </a:rPr>
              <a:t>MODULO:</a:t>
            </a:r>
          </a:p>
          <a:p>
            <a:pPr algn="ctr"/>
            <a:r>
              <a:rPr lang="es-ES" sz="3200" b="1" dirty="0" smtClean="0">
                <a:latin typeface="Arial" pitchFamily="34" charset="0"/>
                <a:cs typeface="Arial" pitchFamily="34" charset="0"/>
              </a:rPr>
              <a:t>BEBIDAS DESTILADAS Y FERMENTADAS</a:t>
            </a:r>
          </a:p>
        </p:txBody>
      </p:sp>
      <p:sp>
        <p:nvSpPr>
          <p:cNvPr id="6" name="5 Rectángulo"/>
          <p:cNvSpPr/>
          <p:nvPr/>
        </p:nvSpPr>
        <p:spPr>
          <a:xfrm>
            <a:off x="1331640" y="4963397"/>
            <a:ext cx="6768752" cy="830997"/>
          </a:xfrm>
          <a:prstGeom prst="rect">
            <a:avLst/>
          </a:prstGeom>
        </p:spPr>
        <p:txBody>
          <a:bodyPr wrap="square">
            <a:spAutoFit/>
          </a:bodyPr>
          <a:lstStyle/>
          <a:p>
            <a:pPr algn="ctr"/>
            <a:r>
              <a:rPr lang="es-ES" sz="2400" b="1" dirty="0" smtClean="0">
                <a:latin typeface="Arial" pitchFamily="34" charset="0"/>
                <a:cs typeface="Arial" pitchFamily="34" charset="0"/>
              </a:rPr>
              <a:t>DIOMAR YONEDI QUINTERO BETANCUR.</a:t>
            </a:r>
            <a:br>
              <a:rPr lang="es-ES" sz="2400" b="1" dirty="0" smtClean="0">
                <a:latin typeface="Arial" pitchFamily="34" charset="0"/>
                <a:cs typeface="Arial" pitchFamily="34" charset="0"/>
              </a:rPr>
            </a:br>
            <a:r>
              <a:rPr lang="es-ES" sz="2400" b="1" dirty="0" smtClean="0">
                <a:latin typeface="Arial" pitchFamily="34" charset="0"/>
                <a:cs typeface="Arial" pitchFamily="34" charset="0"/>
              </a:rPr>
              <a:t>C.C 71226294</a:t>
            </a:r>
            <a:endParaRPr lang="es-ES" sz="2400" b="1" dirty="0">
              <a:latin typeface="Arial" pitchFamily="34" charset="0"/>
              <a:cs typeface="Arial" pitchFamily="34" charset="0"/>
            </a:endParaRPr>
          </a:p>
        </p:txBody>
      </p:sp>
    </p:spTree>
    <p:extLst>
      <p:ext uri="{BB962C8B-B14F-4D97-AF65-F5344CB8AC3E}">
        <p14:creationId xmlns:p14="http://schemas.microsoft.com/office/powerpoint/2010/main" val="236464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991103" y="1052736"/>
            <a:ext cx="7272808" cy="2339102"/>
          </a:xfrm>
          <a:prstGeom prst="rect">
            <a:avLst/>
          </a:prstGeom>
        </p:spPr>
        <p:txBody>
          <a:bodyPr wrap="square">
            <a:spAutoFit/>
          </a:bodyPr>
          <a:lstStyle/>
          <a:p>
            <a:pPr lvl="0" algn="ctr">
              <a:buClr>
                <a:srgbClr val="F0A22E"/>
              </a:buClr>
            </a:pPr>
            <a:r>
              <a:rPr lang="es-ES" sz="3200" b="1" dirty="0" smtClean="0">
                <a:solidFill>
                  <a:srgbClr val="4E3B30">
                    <a:shade val="75000"/>
                  </a:srgbClr>
                </a:solidFill>
                <a:latin typeface="Arial" pitchFamily="34" charset="0"/>
                <a:cs typeface="Arial" pitchFamily="34" charset="0"/>
              </a:rPr>
              <a:t>UNIDAD 1  </a:t>
            </a:r>
          </a:p>
          <a:p>
            <a:pPr lvl="0" algn="ctr">
              <a:buClr>
                <a:srgbClr val="F0A22E"/>
              </a:buClr>
            </a:pPr>
            <a:r>
              <a:rPr lang="es-ES" sz="3200" b="1" dirty="0" smtClean="0">
                <a:solidFill>
                  <a:srgbClr val="4E3B30">
                    <a:shade val="75000"/>
                  </a:srgbClr>
                </a:solidFill>
                <a:latin typeface="Arial" pitchFamily="34" charset="0"/>
                <a:cs typeface="Arial" pitchFamily="34" charset="0"/>
              </a:rPr>
              <a:t>MARCO TEORICO, HISTORICO Y CULTURAL DE LAS BEBIDAS ALCOHOLICAS</a:t>
            </a:r>
          </a:p>
          <a:p>
            <a:pPr lvl="0" algn="ctr">
              <a:buClr>
                <a:srgbClr val="F0A22E"/>
              </a:buClr>
            </a:pPr>
            <a:endParaRPr lang="es-ES" b="1" dirty="0">
              <a:solidFill>
                <a:srgbClr val="4E3B30">
                  <a:shade val="75000"/>
                </a:srgbClr>
              </a:solidFill>
            </a:endParaRPr>
          </a:p>
        </p:txBody>
      </p:sp>
      <p:sp>
        <p:nvSpPr>
          <p:cNvPr id="5" name="4 Rectángulo"/>
          <p:cNvSpPr/>
          <p:nvPr/>
        </p:nvSpPr>
        <p:spPr>
          <a:xfrm>
            <a:off x="487047" y="3573016"/>
            <a:ext cx="8280920" cy="2677656"/>
          </a:xfrm>
          <a:prstGeom prst="rect">
            <a:avLst/>
          </a:prstGeom>
        </p:spPr>
        <p:txBody>
          <a:bodyPr wrap="square">
            <a:spAutoFit/>
          </a:bodyPr>
          <a:lstStyle/>
          <a:p>
            <a:pPr algn="ctr"/>
            <a:r>
              <a:rPr lang="es-ES" sz="2800" cap="all" dirty="0">
                <a:solidFill>
                  <a:srgbClr val="4E3B30"/>
                </a:solidFill>
                <a:effectLst>
                  <a:reflection blurRad="12700" stA="48000" endA="300" endPos="55000" dir="5400000" sy="-90000" algn="bl" rotWithShape="0"/>
                </a:effectLst>
                <a:latin typeface="Arial" pitchFamily="34" charset="0"/>
                <a:cs typeface="Arial" pitchFamily="34" charset="0"/>
              </a:rPr>
              <a:t>ACTIVIDAD 3</a:t>
            </a:r>
            <a:br>
              <a:rPr lang="es-ES" sz="2800" cap="all" dirty="0">
                <a:solidFill>
                  <a:srgbClr val="4E3B30"/>
                </a:solidFill>
                <a:effectLst>
                  <a:reflection blurRad="12700" stA="48000" endA="300" endPos="55000" dir="5400000" sy="-90000" algn="bl" rotWithShape="0"/>
                </a:effectLst>
                <a:latin typeface="Arial" pitchFamily="34" charset="0"/>
                <a:cs typeface="Arial" pitchFamily="34" charset="0"/>
              </a:rPr>
            </a:br>
            <a:r>
              <a:rPr lang="es-ES" sz="2800" cap="all" dirty="0" smtClean="0">
                <a:solidFill>
                  <a:srgbClr val="4E3B30"/>
                </a:solidFill>
                <a:effectLst>
                  <a:reflection blurRad="12700" stA="48000" endA="300" endPos="55000" dir="5400000" sy="-90000" algn="bl" rotWithShape="0"/>
                </a:effectLst>
                <a:latin typeface="Arial" pitchFamily="34" charset="0"/>
                <a:cs typeface="Arial" pitchFamily="34" charset="0"/>
              </a:rPr>
              <a:t>ACTIVIDAD INTEGRADORA </a:t>
            </a:r>
          </a:p>
          <a:p>
            <a:pPr algn="ctr"/>
            <a:r>
              <a:rPr lang="es-ES" sz="2800" cap="all" dirty="0" smtClean="0">
                <a:solidFill>
                  <a:srgbClr val="4E3B30"/>
                </a:solidFill>
                <a:effectLst>
                  <a:reflection blurRad="12700" stA="48000" endA="300" endPos="55000" dir="5400000" sy="-90000" algn="bl" rotWithShape="0"/>
                </a:effectLst>
                <a:latin typeface="Arial" pitchFamily="34" charset="0"/>
                <a:cs typeface="Arial" pitchFamily="34" charset="0"/>
              </a:rPr>
              <a:t>MOMENTO INDEPENDIENTE </a:t>
            </a:r>
          </a:p>
          <a:p>
            <a:pPr algn="ctr"/>
            <a:endParaRPr lang="es-ES" sz="2800" cap="all" dirty="0" smtClean="0">
              <a:solidFill>
                <a:srgbClr val="4E3B30"/>
              </a:solidFill>
              <a:effectLst>
                <a:reflection blurRad="12700" stA="48000" endA="300" endPos="55000" dir="5400000" sy="-90000" algn="bl" rotWithShape="0"/>
              </a:effectLst>
              <a:latin typeface="Arial" pitchFamily="34" charset="0"/>
              <a:cs typeface="Arial" pitchFamily="34" charset="0"/>
            </a:endParaRPr>
          </a:p>
          <a:p>
            <a:pPr algn="ctr"/>
            <a:r>
              <a:rPr lang="es-ES" sz="2800" b="1" cap="all" dirty="0" smtClean="0">
                <a:solidFill>
                  <a:srgbClr val="4E3B30"/>
                </a:solidFill>
                <a:effectLst>
                  <a:reflection blurRad="12700" stA="48000" endA="300" endPos="55000" dir="5400000" sy="-90000" algn="bl" rotWithShape="0"/>
                </a:effectLst>
                <a:latin typeface="Arial" pitchFamily="34" charset="0"/>
                <a:cs typeface="Arial" pitchFamily="34" charset="0"/>
              </a:rPr>
              <a:t>LINEA DEL TIEMPO DE BEBIDAS ALCOHOLICAS Y NO ALCOHOLICAS </a:t>
            </a:r>
            <a:endParaRPr lang="es-ES" sz="2800" b="1" cap="all" dirty="0">
              <a:solidFill>
                <a:srgbClr val="4E3B30"/>
              </a:solidFill>
              <a:effectLst>
                <a:reflection blurRad="12700" stA="48000" endA="300" endPos="55000" dir="5400000" sy="-90000" algn="bl" rotWithShape="0"/>
              </a:effectLst>
              <a:latin typeface="Arial" pitchFamily="34" charset="0"/>
              <a:cs typeface="Arial" pitchFamily="34" charset="0"/>
            </a:endParaRPr>
          </a:p>
        </p:txBody>
      </p:sp>
    </p:spTree>
    <p:extLst>
      <p:ext uri="{BB962C8B-B14F-4D97-AF65-F5344CB8AC3E}">
        <p14:creationId xmlns:p14="http://schemas.microsoft.com/office/powerpoint/2010/main" val="301704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DESCRIPCIÒN GENERAL DE LA ACTIVIDAD</a:t>
            </a:r>
          </a:p>
        </p:txBody>
      </p:sp>
      <p:sp>
        <p:nvSpPr>
          <p:cNvPr id="3" name="2 Marcador de contenido"/>
          <p:cNvSpPr>
            <a:spLocks noGrp="1"/>
          </p:cNvSpPr>
          <p:nvPr>
            <p:ph idx="1"/>
          </p:nvPr>
        </p:nvSpPr>
        <p:spPr>
          <a:xfrm>
            <a:off x="467544" y="1554162"/>
            <a:ext cx="8064896" cy="4683150"/>
          </a:xfrm>
        </p:spPr>
        <p:txBody>
          <a:bodyPr>
            <a:normAutofit fontScale="70000" lnSpcReduction="20000"/>
          </a:bodyPr>
          <a:lstStyle/>
          <a:p>
            <a:r>
              <a:rPr lang="es-ES" b="1" dirty="0">
                <a:latin typeface="Arial" pitchFamily="34" charset="0"/>
                <a:cs typeface="Arial" pitchFamily="34" charset="0"/>
              </a:rPr>
              <a:t>Actividad a elaborar:</a:t>
            </a:r>
            <a:endParaRPr lang="es-ES" dirty="0">
              <a:latin typeface="Arial" pitchFamily="34" charset="0"/>
              <a:cs typeface="Arial" pitchFamily="34" charset="0"/>
            </a:endParaRPr>
          </a:p>
          <a:p>
            <a:pPr algn="just"/>
            <a:r>
              <a:rPr lang="es-ES" dirty="0" smtClean="0">
                <a:latin typeface="Arial" pitchFamily="34" charset="0"/>
                <a:cs typeface="Arial" pitchFamily="34" charset="0"/>
              </a:rPr>
              <a:t>Elaborar una línea del tiempo de las bebidas alcohólicas y no alcohólicas desde su origen hasta nuestros días de acuerdo con los usos y la evolución a través de las diferentes culturas, tomando en cuenta los siguientes aspectos:</a:t>
            </a:r>
          </a:p>
          <a:p>
            <a:pPr algn="just"/>
            <a:r>
              <a:rPr lang="es-ES" dirty="0" smtClean="0">
                <a:latin typeface="Arial" pitchFamily="34" charset="0"/>
                <a:cs typeface="Arial" pitchFamily="34" charset="0"/>
              </a:rPr>
              <a:t>Aportes tecnológicos, culturales, médicos, religiosos, etc., que determinaron su evolución.</a:t>
            </a:r>
          </a:p>
          <a:p>
            <a:pPr algn="just"/>
            <a:r>
              <a:rPr lang="es-ES" dirty="0" smtClean="0">
                <a:latin typeface="Arial" pitchFamily="34" charset="0"/>
                <a:cs typeface="Arial" pitchFamily="34" charset="0"/>
              </a:rPr>
              <a:t>Materias primas utilizadas</a:t>
            </a:r>
          </a:p>
          <a:p>
            <a:pPr algn="just"/>
            <a:r>
              <a:rPr lang="es-ES" dirty="0" smtClean="0">
                <a:latin typeface="Arial" pitchFamily="34" charset="0"/>
                <a:cs typeface="Arial" pitchFamily="34" charset="0"/>
              </a:rPr>
              <a:t>Productos obtenidos</a:t>
            </a:r>
          </a:p>
          <a:p>
            <a:pPr algn="just"/>
            <a:endParaRPr lang="es-ES" dirty="0" smtClean="0">
              <a:latin typeface="Arial" pitchFamily="34" charset="0"/>
              <a:cs typeface="Arial" pitchFamily="34" charset="0"/>
            </a:endParaRPr>
          </a:p>
          <a:p>
            <a:pPr algn="just"/>
            <a:endParaRPr lang="es-ES" dirty="0">
              <a:latin typeface="Arial" pitchFamily="34" charset="0"/>
              <a:cs typeface="Arial" pitchFamily="34" charset="0"/>
            </a:endParaRPr>
          </a:p>
          <a:p>
            <a:pPr algn="just"/>
            <a:r>
              <a:rPr lang="es-ES" b="1" dirty="0">
                <a:latin typeface="Arial" pitchFamily="34" charset="0"/>
                <a:cs typeface="Arial" pitchFamily="34" charset="0"/>
              </a:rPr>
              <a:t>Entregable:</a:t>
            </a:r>
            <a:endParaRPr lang="es-ES" dirty="0">
              <a:latin typeface="Arial" pitchFamily="34" charset="0"/>
              <a:cs typeface="Arial" pitchFamily="34" charset="0"/>
            </a:endParaRPr>
          </a:p>
          <a:p>
            <a:pPr algn="just"/>
            <a:r>
              <a:rPr lang="es-ES" dirty="0">
                <a:latin typeface="Arial" pitchFamily="34" charset="0"/>
                <a:cs typeface="Arial" pitchFamily="34" charset="0"/>
              </a:rPr>
              <a:t>Realizar el cargue de un archivo Word, Power Point o en el formato que el estudiante seleccione</a:t>
            </a:r>
          </a:p>
          <a:p>
            <a:endParaRPr lang="es-ES" dirty="0"/>
          </a:p>
        </p:txBody>
      </p:sp>
    </p:spTree>
    <p:extLst>
      <p:ext uri="{BB962C8B-B14F-4D97-AF65-F5344CB8AC3E}">
        <p14:creationId xmlns:p14="http://schemas.microsoft.com/office/powerpoint/2010/main" val="286733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620688"/>
            <a:ext cx="9036496" cy="1296144"/>
          </a:xfrm>
        </p:spPr>
        <p:txBody>
          <a:bodyPr>
            <a:normAutofit fontScale="90000"/>
          </a:bodyPr>
          <a:lstStyle/>
          <a:p>
            <a:pPr algn="ctr"/>
            <a:r>
              <a:rPr lang="es-ES" b="1" dirty="0">
                <a:solidFill>
                  <a:srgbClr val="4E3B30"/>
                </a:solidFill>
                <a:latin typeface="Arial" pitchFamily="34" charset="0"/>
                <a:cs typeface="Arial" pitchFamily="34" charset="0"/>
              </a:rPr>
              <a:t>LINEA DEL TIEMPO </a:t>
            </a:r>
            <a:r>
              <a:rPr lang="es-ES" b="1" dirty="0" smtClean="0">
                <a:solidFill>
                  <a:srgbClr val="4E3B30"/>
                </a:solidFill>
                <a:latin typeface="Arial" pitchFamily="34" charset="0"/>
                <a:cs typeface="Arial" pitchFamily="34" charset="0"/>
              </a:rPr>
              <a:t>BEBIDAS ALCOHOLICAS Y NO ALCOHOLICAS</a:t>
            </a:r>
            <a:r>
              <a:rPr lang="es-ES" b="1" dirty="0">
                <a:solidFill>
                  <a:srgbClr val="4E3B30"/>
                </a:solidFill>
                <a:latin typeface="Arial" pitchFamily="34" charset="0"/>
                <a:cs typeface="Arial" pitchFamily="34" charset="0"/>
              </a:rPr>
              <a:t/>
            </a:r>
            <a:br>
              <a:rPr lang="es-ES" b="1" dirty="0">
                <a:solidFill>
                  <a:srgbClr val="4E3B30"/>
                </a:solidFill>
                <a:latin typeface="Arial" pitchFamily="34" charset="0"/>
                <a:cs typeface="Arial" pitchFamily="34" charset="0"/>
              </a:rPr>
            </a:br>
            <a:endParaRPr lang="es-ES" dirty="0"/>
          </a:p>
        </p:txBody>
      </p:sp>
      <p:graphicFrame>
        <p:nvGraphicFramePr>
          <p:cNvPr id="4" name="3 Diagrama"/>
          <p:cNvGraphicFramePr/>
          <p:nvPr>
            <p:extLst>
              <p:ext uri="{D42A27DB-BD31-4B8C-83A1-F6EECF244321}">
                <p14:modId xmlns:p14="http://schemas.microsoft.com/office/powerpoint/2010/main" val="2120151403"/>
              </p:ext>
            </p:extLst>
          </p:nvPr>
        </p:nvGraphicFramePr>
        <p:xfrm>
          <a:off x="107504" y="3068960"/>
          <a:ext cx="9036496" cy="1440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p:cNvSpPr/>
          <p:nvPr/>
        </p:nvSpPr>
        <p:spPr>
          <a:xfrm>
            <a:off x="395536" y="1628800"/>
            <a:ext cx="2304256" cy="12961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Nacen las bebidas alcohólicas junto con las primeras civilizaciones </a:t>
            </a:r>
            <a:endParaRPr lang="es-ES" dirty="0"/>
          </a:p>
        </p:txBody>
      </p:sp>
      <p:sp>
        <p:nvSpPr>
          <p:cNvPr id="5" name="4 Rectángulo"/>
          <p:cNvSpPr/>
          <p:nvPr/>
        </p:nvSpPr>
        <p:spPr>
          <a:xfrm>
            <a:off x="407190" y="4509120"/>
            <a:ext cx="3228706" cy="20882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dirty="0" smtClean="0"/>
              <a:t>no </a:t>
            </a:r>
            <a:r>
              <a:rPr lang="es-ES" dirty="0"/>
              <a:t>se tiene claro cuál fue la primera materia prima fermentada que produjo alcohol y sobre todo, quien o quienes fueron los primeros humanos en degustar estos fermentados </a:t>
            </a:r>
            <a:endParaRPr lang="es-ES" dirty="0"/>
          </a:p>
        </p:txBody>
      </p:sp>
      <p:cxnSp>
        <p:nvCxnSpPr>
          <p:cNvPr id="10" name="9 Conector recto de flecha"/>
          <p:cNvCxnSpPr>
            <a:endCxn id="3" idx="2"/>
          </p:cNvCxnSpPr>
          <p:nvPr/>
        </p:nvCxnSpPr>
        <p:spPr>
          <a:xfrm flipV="1">
            <a:off x="1547664" y="29249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1547664" y="429309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Rectángulo"/>
          <p:cNvSpPr/>
          <p:nvPr/>
        </p:nvSpPr>
        <p:spPr>
          <a:xfrm>
            <a:off x="3059832" y="1628800"/>
            <a:ext cx="2880320" cy="15481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dirty="0" smtClean="0"/>
              <a:t>Se </a:t>
            </a:r>
            <a:r>
              <a:rPr lang="es-ES" dirty="0"/>
              <a:t>han encontrado restos de enredaderas en el Medio Oriente en fósiles que datan de principios de la era terciaria. </a:t>
            </a:r>
            <a:endParaRPr lang="es-ES" dirty="0"/>
          </a:p>
        </p:txBody>
      </p:sp>
      <p:cxnSp>
        <p:nvCxnSpPr>
          <p:cNvPr id="16" name="15 Conector recto de flecha"/>
          <p:cNvCxnSpPr/>
          <p:nvPr/>
        </p:nvCxnSpPr>
        <p:spPr>
          <a:xfrm flipV="1">
            <a:off x="4067944" y="3176972"/>
            <a:ext cx="0" cy="252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Rectángulo"/>
          <p:cNvSpPr/>
          <p:nvPr/>
        </p:nvSpPr>
        <p:spPr>
          <a:xfrm>
            <a:off x="3851920" y="5085184"/>
            <a:ext cx="2664296" cy="151216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400" dirty="0" smtClean="0"/>
              <a:t>Se conocía la cerveza, fabricada mas elaboradamente que en las civilizaciones que bordean el mediterráneo. El </a:t>
            </a:r>
            <a:r>
              <a:rPr lang="es-ES" sz="1400" dirty="0" err="1" smtClean="0"/>
              <a:t>Tsiou</a:t>
            </a:r>
            <a:r>
              <a:rPr lang="es-ES" sz="1400" dirty="0" smtClean="0"/>
              <a:t> o </a:t>
            </a:r>
            <a:r>
              <a:rPr lang="es-ES" sz="1400" dirty="0" err="1" smtClean="0"/>
              <a:t>kiu</a:t>
            </a:r>
            <a:r>
              <a:rPr lang="es-ES" sz="1400" dirty="0" smtClean="0"/>
              <a:t> es en realidad una bebida a base de mijo y fermentada</a:t>
            </a:r>
            <a:endParaRPr lang="es-ES" sz="1400" dirty="0"/>
          </a:p>
        </p:txBody>
      </p:sp>
      <p:cxnSp>
        <p:nvCxnSpPr>
          <p:cNvPr id="21" name="20 Conector recto de flecha"/>
          <p:cNvCxnSpPr/>
          <p:nvPr/>
        </p:nvCxnSpPr>
        <p:spPr>
          <a:xfrm>
            <a:off x="5652120" y="414908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Rectángulo"/>
          <p:cNvSpPr/>
          <p:nvPr/>
        </p:nvSpPr>
        <p:spPr>
          <a:xfrm>
            <a:off x="6120172" y="1628800"/>
            <a:ext cx="2844316" cy="154817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400" dirty="0" smtClean="0"/>
              <a:t>En china, se creo el </a:t>
            </a:r>
            <a:r>
              <a:rPr lang="es-ES" sz="1400" dirty="0" err="1" smtClean="0"/>
              <a:t>tchù</a:t>
            </a:r>
            <a:r>
              <a:rPr lang="es-ES" sz="1400" dirty="0" smtClean="0"/>
              <a:t> a base de arroz y mijo , bebida destila obtenida: </a:t>
            </a:r>
            <a:r>
              <a:rPr lang="es-ES" sz="1400" dirty="0" err="1" smtClean="0"/>
              <a:t>Sautchù</a:t>
            </a:r>
            <a:r>
              <a:rPr lang="es-ES" sz="1400" dirty="0" smtClean="0"/>
              <a:t>, en India se creo el </a:t>
            </a:r>
            <a:r>
              <a:rPr lang="es-ES" sz="1400" dirty="0" err="1" smtClean="0"/>
              <a:t>Toddy</a:t>
            </a:r>
            <a:r>
              <a:rPr lang="es-ES" sz="1400" dirty="0" smtClean="0"/>
              <a:t> a base de arroz y melaza, la bebida destilada obtenida fue el:  </a:t>
            </a:r>
            <a:r>
              <a:rPr lang="es-ES" sz="1400" dirty="0" err="1" smtClean="0"/>
              <a:t>Arrack</a:t>
            </a:r>
            <a:endParaRPr lang="es-ES" sz="1400" dirty="0"/>
          </a:p>
        </p:txBody>
      </p:sp>
      <p:cxnSp>
        <p:nvCxnSpPr>
          <p:cNvPr id="24" name="23 Conector recto de flecha"/>
          <p:cNvCxnSpPr>
            <a:endCxn id="22" idx="2"/>
          </p:cNvCxnSpPr>
          <p:nvPr/>
        </p:nvCxnSpPr>
        <p:spPr>
          <a:xfrm flipV="1">
            <a:off x="7542330" y="3176972"/>
            <a:ext cx="0" cy="252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25 Rectángulo"/>
          <p:cNvSpPr/>
          <p:nvPr/>
        </p:nvSpPr>
        <p:spPr>
          <a:xfrm>
            <a:off x="6876256" y="4545124"/>
            <a:ext cx="2088232" cy="20522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400" dirty="0" smtClean="0"/>
              <a:t>En Asia se creo el kumis a base de leche de burra o yegua, la bebida destilada obtenida fue:  </a:t>
            </a:r>
            <a:r>
              <a:rPr lang="es-ES" sz="1400" dirty="0" err="1" smtClean="0"/>
              <a:t>Arika</a:t>
            </a:r>
            <a:r>
              <a:rPr lang="es-ES" sz="1400" dirty="0"/>
              <a:t> </a:t>
            </a:r>
            <a:r>
              <a:rPr lang="es-ES" sz="1400" dirty="0" smtClean="0"/>
              <a:t>– En </a:t>
            </a:r>
            <a:r>
              <a:rPr lang="es-ES" sz="1400" dirty="0" err="1" smtClean="0"/>
              <a:t>japòn</a:t>
            </a:r>
            <a:r>
              <a:rPr lang="es-ES" sz="1400" dirty="0" smtClean="0"/>
              <a:t>  la bebida fermentada el </a:t>
            </a:r>
            <a:r>
              <a:rPr lang="es-ES" sz="1400" dirty="0" err="1" smtClean="0"/>
              <a:t>Jake</a:t>
            </a:r>
            <a:r>
              <a:rPr lang="es-ES" sz="1400" dirty="0" smtClean="0"/>
              <a:t>, a base de </a:t>
            </a:r>
            <a:r>
              <a:rPr lang="es-ES" sz="1400" dirty="0" err="1" smtClean="0"/>
              <a:t>de</a:t>
            </a:r>
            <a:r>
              <a:rPr lang="es-ES" sz="1400" dirty="0" smtClean="0"/>
              <a:t> arroz, bebida destilada obtenida fue: </a:t>
            </a:r>
            <a:r>
              <a:rPr lang="es-ES" sz="1400" dirty="0" err="1" smtClean="0"/>
              <a:t>Sochu</a:t>
            </a:r>
            <a:endParaRPr lang="es-ES" sz="1400" dirty="0"/>
          </a:p>
        </p:txBody>
      </p:sp>
      <p:cxnSp>
        <p:nvCxnSpPr>
          <p:cNvPr id="30" name="29 Conector recto de flecha"/>
          <p:cNvCxnSpPr/>
          <p:nvPr/>
        </p:nvCxnSpPr>
        <p:spPr>
          <a:xfrm>
            <a:off x="7740352" y="4149080"/>
            <a:ext cx="0"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41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457200"/>
            <a:ext cx="9144000" cy="1171600"/>
          </a:xfrm>
        </p:spPr>
        <p:txBody>
          <a:bodyPr>
            <a:normAutofit fontScale="90000"/>
          </a:bodyPr>
          <a:lstStyle/>
          <a:p>
            <a:pPr algn="ctr"/>
            <a:r>
              <a:rPr lang="es-ES" b="1" dirty="0">
                <a:solidFill>
                  <a:srgbClr val="4E3B30"/>
                </a:solidFill>
                <a:latin typeface="Arial" pitchFamily="34" charset="0"/>
                <a:cs typeface="Arial" pitchFamily="34" charset="0"/>
              </a:rPr>
              <a:t>LINEA DEL TIEMPO BEBIDAS ALCOHOLICAS Y NO ALCOHOLICAS</a:t>
            </a:r>
            <a:endParaRPr lang="es-ES" dirty="0"/>
          </a:p>
        </p:txBody>
      </p:sp>
      <p:graphicFrame>
        <p:nvGraphicFramePr>
          <p:cNvPr id="3" name="2 Diagrama"/>
          <p:cNvGraphicFramePr/>
          <p:nvPr>
            <p:extLst>
              <p:ext uri="{D42A27DB-BD31-4B8C-83A1-F6EECF244321}">
                <p14:modId xmlns:p14="http://schemas.microsoft.com/office/powerpoint/2010/main" val="2994021822"/>
              </p:ext>
            </p:extLst>
          </p:nvPr>
        </p:nvGraphicFramePr>
        <p:xfrm>
          <a:off x="0" y="3369568"/>
          <a:ext cx="9144000" cy="129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Rectángulo"/>
          <p:cNvSpPr/>
          <p:nvPr/>
        </p:nvSpPr>
        <p:spPr>
          <a:xfrm>
            <a:off x="323528" y="1556792"/>
            <a:ext cx="2736304" cy="1656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En reino unido Inglaterra, crean la bebida fermentada Mead a base de miel, bebida destilada obtenida: Agua miel destilada </a:t>
            </a:r>
            <a:endParaRPr lang="es-ES" dirty="0"/>
          </a:p>
        </p:txBody>
      </p:sp>
      <p:cxnSp>
        <p:nvCxnSpPr>
          <p:cNvPr id="6" name="5 Conector recto de flecha"/>
          <p:cNvCxnSpPr>
            <a:endCxn id="4" idx="2"/>
          </p:cNvCxnSpPr>
          <p:nvPr/>
        </p:nvCxnSpPr>
        <p:spPr>
          <a:xfrm flipV="1">
            <a:off x="1691680" y="321297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3203848" y="1556792"/>
            <a:ext cx="2376264" cy="1656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600" dirty="0"/>
              <a:t>los árabes traen el alambique a Europa y comienzan los primeros intentos de concentrar los alcoholes obtenidos por fermentación </a:t>
            </a:r>
            <a:endParaRPr lang="es-ES" sz="1600" dirty="0"/>
          </a:p>
        </p:txBody>
      </p:sp>
      <p:cxnSp>
        <p:nvCxnSpPr>
          <p:cNvPr id="9" name="8 Conector recto de flecha"/>
          <p:cNvCxnSpPr/>
          <p:nvPr/>
        </p:nvCxnSpPr>
        <p:spPr>
          <a:xfrm flipV="1">
            <a:off x="3635896" y="321297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611560" y="4941168"/>
            <a:ext cx="3600400" cy="172819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t>E</a:t>
            </a:r>
            <a:r>
              <a:rPr lang="es-ES" dirty="0" smtClean="0"/>
              <a:t>s </a:t>
            </a:r>
            <a:r>
              <a:rPr lang="es-ES" dirty="0"/>
              <a:t>así que nacen los primeros destilados (whisky, vodka, ginebra y brandy) que fueron producidos inicialmente con fines médicos y terapéuticos. </a:t>
            </a:r>
            <a:endParaRPr lang="es-ES" dirty="0"/>
          </a:p>
        </p:txBody>
      </p:sp>
      <p:cxnSp>
        <p:nvCxnSpPr>
          <p:cNvPr id="17" name="16 Conector recto de flecha"/>
          <p:cNvCxnSpPr/>
          <p:nvPr/>
        </p:nvCxnSpPr>
        <p:spPr>
          <a:xfrm flipV="1">
            <a:off x="3491880" y="4293096"/>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Rectángulo"/>
          <p:cNvSpPr/>
          <p:nvPr/>
        </p:nvSpPr>
        <p:spPr>
          <a:xfrm>
            <a:off x="4788024" y="4941168"/>
            <a:ext cx="4032448" cy="172819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400" dirty="0" smtClean="0"/>
              <a:t>En Italia se crea el vino a base de uvas y como bebida destilada nace el brandy; En </a:t>
            </a:r>
            <a:r>
              <a:rPr lang="es-ES" sz="1400" dirty="0" err="1" smtClean="0"/>
              <a:t>karpatos</a:t>
            </a:r>
            <a:r>
              <a:rPr lang="es-ES" sz="1400" dirty="0" smtClean="0"/>
              <a:t> de crea el fermento a base de papas y cereales  como bebida destilada nace el vodka; En los países Eslavos como bebida fermentada se creo el brandy de ciruela a base de ciruelas y como bebida destilada nace el </a:t>
            </a:r>
            <a:r>
              <a:rPr lang="es-ES" sz="1400" dirty="0" err="1" smtClean="0"/>
              <a:t>Slivovitza</a:t>
            </a:r>
            <a:endParaRPr lang="es-ES" sz="1400" dirty="0"/>
          </a:p>
        </p:txBody>
      </p:sp>
      <p:cxnSp>
        <p:nvCxnSpPr>
          <p:cNvPr id="21" name="20 Conector recto de flecha"/>
          <p:cNvCxnSpPr>
            <a:endCxn id="19" idx="0"/>
          </p:cNvCxnSpPr>
          <p:nvPr/>
        </p:nvCxnSpPr>
        <p:spPr>
          <a:xfrm>
            <a:off x="5796136" y="4293096"/>
            <a:ext cx="100811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Rectángulo"/>
          <p:cNvSpPr/>
          <p:nvPr/>
        </p:nvSpPr>
        <p:spPr>
          <a:xfrm>
            <a:off x="5796136" y="1556792"/>
            <a:ext cx="3168352" cy="1656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En Irlanda como bebida fermentada nace la cerveza a base de malta, avena y cebada, como bebida destilada nace el </a:t>
            </a:r>
            <a:r>
              <a:rPr lang="es-ES" dirty="0" err="1" smtClean="0"/>
              <a:t>Usquebaugh</a:t>
            </a:r>
            <a:r>
              <a:rPr lang="es-ES" dirty="0" smtClean="0"/>
              <a:t> un tipo de Whisky</a:t>
            </a:r>
            <a:endParaRPr lang="es-ES" dirty="0"/>
          </a:p>
        </p:txBody>
      </p:sp>
      <p:cxnSp>
        <p:nvCxnSpPr>
          <p:cNvPr id="24" name="23 Conector recto de flecha"/>
          <p:cNvCxnSpPr/>
          <p:nvPr/>
        </p:nvCxnSpPr>
        <p:spPr>
          <a:xfrm flipV="1">
            <a:off x="7740352" y="321297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63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881787508"/>
              </p:ext>
            </p:extLst>
          </p:nvPr>
        </p:nvGraphicFramePr>
        <p:xfrm>
          <a:off x="0" y="3356992"/>
          <a:ext cx="9144000" cy="1368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1 Título"/>
          <p:cNvSpPr>
            <a:spLocks noGrp="1"/>
          </p:cNvSpPr>
          <p:nvPr>
            <p:ph type="title"/>
          </p:nvPr>
        </p:nvSpPr>
        <p:spPr>
          <a:xfrm>
            <a:off x="107504" y="476672"/>
            <a:ext cx="9036496" cy="1171600"/>
          </a:xfrm>
        </p:spPr>
        <p:txBody>
          <a:bodyPr>
            <a:normAutofit fontScale="90000"/>
          </a:bodyPr>
          <a:lstStyle/>
          <a:p>
            <a:pPr algn="ctr"/>
            <a:r>
              <a:rPr lang="es-ES" b="1" dirty="0">
                <a:solidFill>
                  <a:srgbClr val="4E3B30"/>
                </a:solidFill>
                <a:latin typeface="Arial" pitchFamily="34" charset="0"/>
                <a:cs typeface="Arial" pitchFamily="34" charset="0"/>
              </a:rPr>
              <a:t>LINEA DEL TIEMPO BEBIDAS ALCOHOLICAS Y NO ALCOHOLICAS</a:t>
            </a:r>
            <a:endParaRPr lang="es-ES" dirty="0"/>
          </a:p>
        </p:txBody>
      </p:sp>
      <p:sp>
        <p:nvSpPr>
          <p:cNvPr id="2" name="1 Rectángulo"/>
          <p:cNvSpPr/>
          <p:nvPr/>
        </p:nvSpPr>
        <p:spPr>
          <a:xfrm>
            <a:off x="179512" y="1916832"/>
            <a:ext cx="2448272" cy="13681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600" dirty="0" smtClean="0"/>
              <a:t>En España, como bebida fermentada se crea el vino, a base de uvas, como bebida destilada se creo el </a:t>
            </a:r>
            <a:r>
              <a:rPr lang="es-ES" sz="1600" dirty="0" err="1" smtClean="0"/>
              <a:t>aqua</a:t>
            </a:r>
            <a:r>
              <a:rPr lang="es-ES" sz="1600" dirty="0" smtClean="0"/>
              <a:t> vino</a:t>
            </a:r>
            <a:endParaRPr lang="es-ES" sz="1600" dirty="0"/>
          </a:p>
        </p:txBody>
      </p:sp>
      <p:sp>
        <p:nvSpPr>
          <p:cNvPr id="5" name="4 Rectángulo"/>
          <p:cNvSpPr/>
          <p:nvPr/>
        </p:nvSpPr>
        <p:spPr>
          <a:xfrm>
            <a:off x="179512" y="4941168"/>
            <a:ext cx="2232248"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400" dirty="0" smtClean="0"/>
              <a:t>En España y Francia como bebida fermentada se crea la melaza de caña a base de caña de azúcar, como bebida destilada resulta el ron </a:t>
            </a:r>
            <a:endParaRPr lang="es-ES" sz="1400" dirty="0"/>
          </a:p>
        </p:txBody>
      </p:sp>
      <p:cxnSp>
        <p:nvCxnSpPr>
          <p:cNvPr id="7" name="6 Conector recto de flecha"/>
          <p:cNvCxnSpPr>
            <a:endCxn id="2" idx="2"/>
          </p:cNvCxnSpPr>
          <p:nvPr/>
        </p:nvCxnSpPr>
        <p:spPr>
          <a:xfrm flipV="1">
            <a:off x="1295636" y="3284984"/>
            <a:ext cx="10801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899592" y="450912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Rectángulo"/>
          <p:cNvSpPr/>
          <p:nvPr/>
        </p:nvSpPr>
        <p:spPr>
          <a:xfrm>
            <a:off x="2627784" y="4941168"/>
            <a:ext cx="2232248"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400" dirty="0" smtClean="0"/>
              <a:t>En Escocia, como bebida fermentada se crea la cerveza a base de malta de cebada y como bebida destilada surge </a:t>
            </a:r>
            <a:r>
              <a:rPr lang="es-ES" sz="1400" dirty="0" err="1" smtClean="0"/>
              <a:t>aqua</a:t>
            </a:r>
            <a:r>
              <a:rPr lang="es-ES" sz="1400" dirty="0" smtClean="0"/>
              <a:t> vite o whisky</a:t>
            </a:r>
            <a:endParaRPr lang="es-ES" sz="1400" dirty="0"/>
          </a:p>
        </p:txBody>
      </p:sp>
      <p:cxnSp>
        <p:nvCxnSpPr>
          <p:cNvPr id="13" name="12 Conector recto de flecha"/>
          <p:cNvCxnSpPr>
            <a:endCxn id="11" idx="0"/>
          </p:cNvCxnSpPr>
          <p:nvPr/>
        </p:nvCxnSpPr>
        <p:spPr>
          <a:xfrm>
            <a:off x="3743908" y="450912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Rectángulo"/>
          <p:cNvSpPr/>
          <p:nvPr/>
        </p:nvSpPr>
        <p:spPr>
          <a:xfrm>
            <a:off x="3959932" y="1916832"/>
            <a:ext cx="2952328" cy="13681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smtClean="0"/>
              <a:t>En México se crea la bebida fermentada el Fermento  a base de Agave, como bebida destilada se crea el Tequila</a:t>
            </a:r>
            <a:endParaRPr lang="es-ES" dirty="0"/>
          </a:p>
        </p:txBody>
      </p:sp>
      <p:cxnSp>
        <p:nvCxnSpPr>
          <p:cNvPr id="16" name="15 Conector recto de flecha"/>
          <p:cNvCxnSpPr/>
          <p:nvPr/>
        </p:nvCxnSpPr>
        <p:spPr>
          <a:xfrm flipV="1">
            <a:off x="5436096" y="32849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Rectángulo"/>
          <p:cNvSpPr/>
          <p:nvPr/>
        </p:nvSpPr>
        <p:spPr>
          <a:xfrm>
            <a:off x="5436096" y="4941168"/>
            <a:ext cx="3456384"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600" dirty="0"/>
              <a:t>E</a:t>
            </a:r>
            <a:r>
              <a:rPr lang="es-ES" sz="1600" dirty="0" smtClean="0"/>
              <a:t>l </a:t>
            </a:r>
            <a:r>
              <a:rPr lang="es-ES" sz="1600" dirty="0"/>
              <a:t>alcohol destilado se convierte en un remedio precioso y vendido solo por los boticarios, convirtiéndose en un lujo que solo las clases altas que reconocen en él sus virtudes fortificantes, se podrían permitir.</a:t>
            </a:r>
            <a:endParaRPr lang="es-ES" sz="1600" dirty="0"/>
          </a:p>
        </p:txBody>
      </p:sp>
      <p:cxnSp>
        <p:nvCxnSpPr>
          <p:cNvPr id="19" name="18 Conector recto de flecha"/>
          <p:cNvCxnSpPr/>
          <p:nvPr/>
        </p:nvCxnSpPr>
        <p:spPr>
          <a:xfrm>
            <a:off x="7812360" y="450912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72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548680"/>
            <a:ext cx="9144000" cy="1584176"/>
          </a:xfrm>
        </p:spPr>
        <p:txBody>
          <a:bodyPr>
            <a:normAutofit fontScale="90000"/>
          </a:bodyPr>
          <a:lstStyle/>
          <a:p>
            <a:pPr algn="ctr"/>
            <a:r>
              <a:rPr lang="es-ES" b="1" dirty="0">
                <a:solidFill>
                  <a:srgbClr val="4E3B30"/>
                </a:solidFill>
                <a:latin typeface="Arial" pitchFamily="34" charset="0"/>
                <a:cs typeface="Arial" pitchFamily="34" charset="0"/>
              </a:rPr>
              <a:t>LINEA DEL TIEMPO BEBIDAS ALCOHOLICAS Y NO ALCOHOLICAS</a:t>
            </a:r>
            <a:br>
              <a:rPr lang="es-ES" b="1" dirty="0">
                <a:solidFill>
                  <a:srgbClr val="4E3B30"/>
                </a:solidFill>
                <a:latin typeface="Arial" pitchFamily="34" charset="0"/>
                <a:cs typeface="Arial" pitchFamily="34" charset="0"/>
              </a:rPr>
            </a:br>
            <a:endParaRPr lang="es-ES" dirty="0"/>
          </a:p>
        </p:txBody>
      </p:sp>
      <p:graphicFrame>
        <p:nvGraphicFramePr>
          <p:cNvPr id="3" name="2 Diagrama"/>
          <p:cNvGraphicFramePr/>
          <p:nvPr>
            <p:extLst>
              <p:ext uri="{D42A27DB-BD31-4B8C-83A1-F6EECF244321}">
                <p14:modId xmlns:p14="http://schemas.microsoft.com/office/powerpoint/2010/main" val="1917050518"/>
              </p:ext>
            </p:extLst>
          </p:nvPr>
        </p:nvGraphicFramePr>
        <p:xfrm>
          <a:off x="0" y="3501008"/>
          <a:ext cx="9036496"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Rectángulo"/>
          <p:cNvSpPr/>
          <p:nvPr/>
        </p:nvSpPr>
        <p:spPr>
          <a:xfrm>
            <a:off x="323528" y="1772816"/>
            <a:ext cx="4176464" cy="16201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sz="1600" dirty="0" smtClean="0"/>
              <a:t>Nuevas </a:t>
            </a:r>
            <a:r>
              <a:rPr lang="es-ES" sz="1600" dirty="0"/>
              <a:t>bebidas calientes se conocen en Europa </a:t>
            </a:r>
            <a:r>
              <a:rPr lang="es-ES" sz="1600" dirty="0" smtClean="0"/>
              <a:t>(</a:t>
            </a:r>
            <a:r>
              <a:rPr lang="es-ES" sz="1600" dirty="0"/>
              <a:t>el café, el té, y el cacao), esto gracias a los intercambios comerciales con las colonias, el agua hervida necesaria para su elaboración hace que esta sea potable y el consumo del alcohol comienza a disminuir. </a:t>
            </a:r>
            <a:endParaRPr lang="es-ES" sz="1600" dirty="0"/>
          </a:p>
        </p:txBody>
      </p:sp>
      <p:sp>
        <p:nvSpPr>
          <p:cNvPr id="5" name="4 Rectángulo"/>
          <p:cNvSpPr/>
          <p:nvPr/>
        </p:nvSpPr>
        <p:spPr>
          <a:xfrm>
            <a:off x="2843808" y="5157192"/>
            <a:ext cx="3456384"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dirty="0" smtClean="0"/>
              <a:t>Nuevas </a:t>
            </a:r>
            <a:r>
              <a:rPr lang="es-ES" dirty="0"/>
              <a:t>técnicas de destilación y de agricultura, permiten a los destilados convertirse en bebidas de consumo corriente. </a:t>
            </a:r>
            <a:endParaRPr lang="es-ES" dirty="0"/>
          </a:p>
        </p:txBody>
      </p:sp>
      <p:sp>
        <p:nvSpPr>
          <p:cNvPr id="6" name="5 Rectángulo"/>
          <p:cNvSpPr/>
          <p:nvPr/>
        </p:nvSpPr>
        <p:spPr>
          <a:xfrm>
            <a:off x="4932040" y="1772816"/>
            <a:ext cx="3816424" cy="16201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dirty="0" smtClean="0"/>
              <a:t>Con </a:t>
            </a:r>
            <a:r>
              <a:rPr lang="es-ES" dirty="0"/>
              <a:t>la </a:t>
            </a:r>
            <a:r>
              <a:rPr lang="es-ES" dirty="0" smtClean="0"/>
              <a:t>revolución </a:t>
            </a:r>
            <a:r>
              <a:rPr lang="es-ES" dirty="0"/>
              <a:t>industrial, las condiciones de trabajo se hacen más difíciles para población, que comienza a enfrentar los periodos y las malas condiciones de vida, recurriendo al consumo de alcohol. </a:t>
            </a:r>
            <a:endParaRPr lang="es-ES" dirty="0"/>
          </a:p>
        </p:txBody>
      </p:sp>
      <p:cxnSp>
        <p:nvCxnSpPr>
          <p:cNvPr id="8" name="7 Conector recto de flecha"/>
          <p:cNvCxnSpPr/>
          <p:nvPr/>
        </p:nvCxnSpPr>
        <p:spPr>
          <a:xfrm flipV="1">
            <a:off x="1259632" y="3392996"/>
            <a:ext cx="648072"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4499992" y="458112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flipH="1" flipV="1">
            <a:off x="6948264" y="3392996"/>
            <a:ext cx="864096"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52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3556393366"/>
              </p:ext>
            </p:extLst>
          </p:nvPr>
        </p:nvGraphicFramePr>
        <p:xfrm>
          <a:off x="15814" y="3212976"/>
          <a:ext cx="9128185" cy="172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1 Título"/>
          <p:cNvSpPr>
            <a:spLocks noGrp="1"/>
          </p:cNvSpPr>
          <p:nvPr>
            <p:ph type="title"/>
          </p:nvPr>
        </p:nvSpPr>
        <p:spPr>
          <a:xfrm>
            <a:off x="0" y="457200"/>
            <a:ext cx="9144000" cy="1171600"/>
          </a:xfrm>
        </p:spPr>
        <p:txBody>
          <a:bodyPr>
            <a:normAutofit fontScale="90000"/>
          </a:bodyPr>
          <a:lstStyle/>
          <a:p>
            <a:pPr algn="ctr"/>
            <a:r>
              <a:rPr lang="es-ES" b="1" dirty="0">
                <a:solidFill>
                  <a:srgbClr val="4E3B30"/>
                </a:solidFill>
                <a:latin typeface="Arial" pitchFamily="34" charset="0"/>
                <a:cs typeface="Arial" pitchFamily="34" charset="0"/>
              </a:rPr>
              <a:t>LINEA DEL TIEMPO BEBIDAS ALCOHOLICAS Y NO ALCOHOLICAS</a:t>
            </a:r>
            <a:endParaRPr lang="es-ES" dirty="0"/>
          </a:p>
        </p:txBody>
      </p:sp>
      <p:sp>
        <p:nvSpPr>
          <p:cNvPr id="2" name="1 Rectángulo"/>
          <p:cNvSpPr/>
          <p:nvPr/>
        </p:nvSpPr>
        <p:spPr>
          <a:xfrm>
            <a:off x="179512" y="1556792"/>
            <a:ext cx="2592288" cy="172819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sz="1600" dirty="0" smtClean="0"/>
              <a:t>Un </a:t>
            </a:r>
            <a:r>
              <a:rPr lang="es-ES" sz="1600" dirty="0"/>
              <a:t>médico sueco llamado Magnus </a:t>
            </a:r>
            <a:r>
              <a:rPr lang="es-ES" sz="1600" dirty="0" err="1"/>
              <a:t>Huss</a:t>
            </a:r>
            <a:r>
              <a:rPr lang="es-ES" sz="1600" dirty="0"/>
              <a:t> , introduce el termino alcoholismo y describe las consecuencias generadas por el consumo indiscriminado y descontrolado del alcohol </a:t>
            </a:r>
            <a:endParaRPr lang="es-ES" sz="1600" dirty="0"/>
          </a:p>
        </p:txBody>
      </p:sp>
      <p:sp>
        <p:nvSpPr>
          <p:cNvPr id="5" name="4 Rectángulo"/>
          <p:cNvSpPr/>
          <p:nvPr/>
        </p:nvSpPr>
        <p:spPr>
          <a:xfrm>
            <a:off x="179512" y="4941168"/>
            <a:ext cx="2736304" cy="1656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sz="1600" dirty="0" smtClean="0"/>
              <a:t>En </a:t>
            </a:r>
            <a:r>
              <a:rPr lang="es-ES" sz="1600" dirty="0"/>
              <a:t>su obra “</a:t>
            </a:r>
            <a:r>
              <a:rPr lang="es-ES" sz="1600" dirty="0" err="1"/>
              <a:t>alkoholismus</a:t>
            </a:r>
            <a:r>
              <a:rPr lang="es-ES" sz="1600" dirty="0"/>
              <a:t> </a:t>
            </a:r>
            <a:r>
              <a:rPr lang="es-ES" sz="1600" dirty="0" err="1"/>
              <a:t>chronicus</a:t>
            </a:r>
            <a:r>
              <a:rPr lang="es-ES" sz="1600" dirty="0"/>
              <a:t>” Su obra se traducirá a varios idiomas , tomando más fuerza con las novelas de Dickens y Zola que hablan crudamente del alcoholismo en sus novelas. </a:t>
            </a:r>
            <a:endParaRPr lang="es-ES" sz="1600" dirty="0"/>
          </a:p>
        </p:txBody>
      </p:sp>
      <p:cxnSp>
        <p:nvCxnSpPr>
          <p:cNvPr id="7" name="6 Conector recto de flecha"/>
          <p:cNvCxnSpPr>
            <a:endCxn id="2" idx="2"/>
          </p:cNvCxnSpPr>
          <p:nvPr/>
        </p:nvCxnSpPr>
        <p:spPr>
          <a:xfrm flipV="1">
            <a:off x="1475656" y="32849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1115616" y="450912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3131840" y="1556792"/>
            <a:ext cx="2520280" cy="172819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t>se producen fenómenos similares y sumados a ellos el alcohol se convierte en causa de problemas económicos y sociales. </a:t>
            </a:r>
            <a:endParaRPr lang="es-ES" dirty="0"/>
          </a:p>
        </p:txBody>
      </p:sp>
      <p:cxnSp>
        <p:nvCxnSpPr>
          <p:cNvPr id="12" name="11 Conector recto de flecha"/>
          <p:cNvCxnSpPr/>
          <p:nvPr/>
        </p:nvCxnSpPr>
        <p:spPr>
          <a:xfrm flipV="1">
            <a:off x="3923928" y="32849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3275856" y="4941168"/>
            <a:ext cx="4320480" cy="1656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dirty="0" smtClean="0"/>
              <a:t>Nace </a:t>
            </a:r>
            <a:r>
              <a:rPr lang="es-ES" dirty="0"/>
              <a:t>la liga nacional contra el alcoholismo con más de 150.000 asociados y son creados los primeros centros de cura y post cura, aparecen por la misma época las primeras leyes sobre la producción y consumo de alcohol.</a:t>
            </a:r>
            <a:endParaRPr lang="es-ES" dirty="0"/>
          </a:p>
        </p:txBody>
      </p:sp>
      <p:cxnSp>
        <p:nvCxnSpPr>
          <p:cNvPr id="15" name="14 Conector recto de flecha"/>
          <p:cNvCxnSpPr/>
          <p:nvPr/>
        </p:nvCxnSpPr>
        <p:spPr>
          <a:xfrm>
            <a:off x="5652120" y="450912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5868144" y="1556792"/>
            <a:ext cx="3024336" cy="194421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400" dirty="0"/>
              <a:t>militantes crean “anti-</a:t>
            </a:r>
            <a:r>
              <a:rPr lang="es-ES" sz="1400" dirty="0" err="1"/>
              <a:t>saloon</a:t>
            </a:r>
            <a:r>
              <a:rPr lang="es-ES" sz="1400" dirty="0"/>
              <a:t>-league” que lucha por detener totalmente la producción de bebidas alcohólicas en estados unidos, diferentes asociaciones luchan por la misma causa, sumado a una ola de puritanismo que atribuye al alcohol ser la causa de una pérdida de identidad y de valores. </a:t>
            </a:r>
            <a:endParaRPr lang="es-ES" sz="1400" dirty="0"/>
          </a:p>
        </p:txBody>
      </p:sp>
      <p:cxnSp>
        <p:nvCxnSpPr>
          <p:cNvPr id="18" name="17 Conector recto de flecha"/>
          <p:cNvCxnSpPr/>
          <p:nvPr/>
        </p:nvCxnSpPr>
        <p:spPr>
          <a:xfrm flipH="1" flipV="1">
            <a:off x="7596336" y="3501008"/>
            <a:ext cx="50405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36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2924339380"/>
              </p:ext>
            </p:extLst>
          </p:nvPr>
        </p:nvGraphicFramePr>
        <p:xfrm>
          <a:off x="0" y="3284984"/>
          <a:ext cx="9036496" cy="1368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a:spLocks noGrp="1"/>
          </p:cNvSpPr>
          <p:nvPr>
            <p:ph type="title"/>
          </p:nvPr>
        </p:nvSpPr>
        <p:spPr>
          <a:xfrm>
            <a:off x="107504" y="457200"/>
            <a:ext cx="9036496" cy="1099592"/>
          </a:xfrm>
        </p:spPr>
        <p:txBody>
          <a:bodyPr>
            <a:normAutofit fontScale="90000"/>
          </a:bodyPr>
          <a:lstStyle/>
          <a:p>
            <a:pPr algn="ctr"/>
            <a:r>
              <a:rPr lang="es-ES" b="1" dirty="0">
                <a:solidFill>
                  <a:srgbClr val="4E3B30"/>
                </a:solidFill>
                <a:latin typeface="Arial" pitchFamily="34" charset="0"/>
                <a:cs typeface="Arial" pitchFamily="34" charset="0"/>
              </a:rPr>
              <a:t>LINEA DEL TIEMPO BEBIDAS ALCOHOLICAS Y NO ALCOHOLICAS</a:t>
            </a:r>
            <a:endParaRPr lang="es-ES" dirty="0"/>
          </a:p>
        </p:txBody>
      </p:sp>
      <p:sp>
        <p:nvSpPr>
          <p:cNvPr id="2" name="1 Rectángulo"/>
          <p:cNvSpPr/>
          <p:nvPr/>
        </p:nvSpPr>
        <p:spPr>
          <a:xfrm>
            <a:off x="395536" y="1700808"/>
            <a:ext cx="3888432" cy="1656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600" dirty="0"/>
              <a:t>F</a:t>
            </a:r>
            <a:r>
              <a:rPr lang="es-ES" sz="1600" dirty="0" smtClean="0"/>
              <a:t>ue </a:t>
            </a:r>
            <a:r>
              <a:rPr lang="es-ES" sz="1600" dirty="0"/>
              <a:t>establecida la enmienda XVIII a la constitución de los Estados Unidos, la producción y comercio de alcoholes es totalmente prohibido, pero no el consumo. En los primeros años gracias a la prohibición disminuyen considerablemente las enfermedades ligadas al consumo </a:t>
            </a:r>
            <a:endParaRPr lang="es-ES" sz="1600" dirty="0"/>
          </a:p>
        </p:txBody>
      </p:sp>
      <p:sp>
        <p:nvSpPr>
          <p:cNvPr id="3" name="2 Rectángulo"/>
          <p:cNvSpPr/>
          <p:nvPr/>
        </p:nvSpPr>
        <p:spPr>
          <a:xfrm>
            <a:off x="395536" y="4869160"/>
            <a:ext cx="2448272" cy="151216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1400" dirty="0"/>
              <a:t>la calidad de las bebidas comercializadas ilegalmente es baja y son frecuentes las intoxicaciones con alcoholes adulterados o no aptos para el consumo </a:t>
            </a:r>
            <a:endParaRPr lang="es-ES" sz="1400" dirty="0"/>
          </a:p>
        </p:txBody>
      </p:sp>
      <p:cxnSp>
        <p:nvCxnSpPr>
          <p:cNvPr id="7" name="6 Conector recto de flecha"/>
          <p:cNvCxnSpPr/>
          <p:nvPr/>
        </p:nvCxnSpPr>
        <p:spPr>
          <a:xfrm flipV="1">
            <a:off x="1115616" y="335699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1115616" y="443711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3131840" y="4869160"/>
            <a:ext cx="2520280" cy="151216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t>finalmente la enmienda es derogada el 5 de diciembre de 1933 con la enmienda XXI.</a:t>
            </a:r>
            <a:endParaRPr lang="es-ES" dirty="0"/>
          </a:p>
        </p:txBody>
      </p:sp>
      <p:cxnSp>
        <p:nvCxnSpPr>
          <p:cNvPr id="12" name="11 Conector recto de flecha"/>
          <p:cNvCxnSpPr/>
          <p:nvPr/>
        </p:nvCxnSpPr>
        <p:spPr>
          <a:xfrm>
            <a:off x="3419872" y="4437112"/>
            <a:ext cx="72008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4644008" y="1700808"/>
            <a:ext cx="4176464" cy="1656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sz="1400" dirty="0" smtClean="0"/>
              <a:t>En </a:t>
            </a:r>
            <a:r>
              <a:rPr lang="es-ES" sz="1400" dirty="0"/>
              <a:t>1935 el encuentro de dos bebedores americanos convertidos en abstinentes, que en 1939 editan un libro titulado “alcohólicos anónimos” en su obra desarrollan la idea por la cual el alcoholismo es una enfermedad comportamental, en donde el único tratamiento propuesto es la abstinencia absoluta (la sobriedad) </a:t>
            </a:r>
            <a:endParaRPr lang="es-ES" sz="1400" dirty="0"/>
          </a:p>
        </p:txBody>
      </p:sp>
      <p:cxnSp>
        <p:nvCxnSpPr>
          <p:cNvPr id="15" name="14 Conector recto de flecha"/>
          <p:cNvCxnSpPr>
            <a:endCxn id="13" idx="2"/>
          </p:cNvCxnSpPr>
          <p:nvPr/>
        </p:nvCxnSpPr>
        <p:spPr>
          <a:xfrm flipV="1">
            <a:off x="5292080" y="3356992"/>
            <a:ext cx="144016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endCxn id="13" idx="2"/>
          </p:cNvCxnSpPr>
          <p:nvPr/>
        </p:nvCxnSpPr>
        <p:spPr>
          <a:xfrm flipH="1" flipV="1">
            <a:off x="6732240" y="3356992"/>
            <a:ext cx="115212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4106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185</TotalTime>
  <Words>1102</Words>
  <Application>Microsoft Office PowerPoint</Application>
  <PresentationFormat>Presentación en pantalla (4:3)</PresentationFormat>
  <Paragraphs>76</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Viajes</vt:lpstr>
      <vt:lpstr>Presentación de PowerPoint</vt:lpstr>
      <vt:lpstr>Presentación de PowerPoint</vt:lpstr>
      <vt:lpstr>DESCRIPCIÒN GENERAL DE LA ACTIVIDAD</vt:lpstr>
      <vt:lpstr>LINEA DEL TIEMPO BEBIDAS ALCOHOLICAS Y NO ALCOHOLICAS </vt:lpstr>
      <vt:lpstr>LINEA DEL TIEMPO BEBIDAS ALCOHOLICAS Y NO ALCOHOLICAS</vt:lpstr>
      <vt:lpstr>LINEA DEL TIEMPO BEBIDAS ALCOHOLICAS Y NO ALCOHOLICAS</vt:lpstr>
      <vt:lpstr>LINEA DEL TIEMPO BEBIDAS ALCOHOLICAS Y NO ALCOHOLICAS </vt:lpstr>
      <vt:lpstr>LINEA DEL TIEMPO BEBIDAS ALCOHOLICAS Y NO ALCOHOLICAS</vt:lpstr>
      <vt:lpstr>LINEA DEL TIEMPO BEBIDAS ALCOHOLICAS Y NO ALCOHOLICAS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24</cp:revision>
  <dcterms:created xsi:type="dcterms:W3CDTF">2018-07-18T03:18:07Z</dcterms:created>
  <dcterms:modified xsi:type="dcterms:W3CDTF">2018-07-19T04:37:18Z</dcterms:modified>
</cp:coreProperties>
</file>