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8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CC7D5-974B-414C-84F2-039666AFD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Bebidas fermentadas alcohólicas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894FEE-5C6D-4908-B3D6-CB5C6B67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/>
              <a:t>Juliana </a:t>
            </a:r>
            <a:r>
              <a:rPr lang="es-CO" dirty="0" err="1" smtClean="0"/>
              <a:t>maria</a:t>
            </a:r>
            <a:r>
              <a:rPr lang="es-CO" dirty="0" smtClean="0"/>
              <a:t> </a:t>
            </a:r>
            <a:r>
              <a:rPr lang="es-CO" dirty="0" err="1" smtClean="0"/>
              <a:t>Rodriguez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455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463041"/>
            <a:ext cx="11447466" cy="38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9B3A30-BC10-4F6D-80E3-6F695364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93916"/>
            <a:ext cx="9603275" cy="1049235"/>
          </a:xfrm>
        </p:spPr>
        <p:txBody>
          <a:bodyPr/>
          <a:lstStyle/>
          <a:p>
            <a:r>
              <a:rPr lang="es-CO" dirty="0" err="1"/>
              <a:t>Indice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03FD671-B443-4411-A722-EA9334C7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Bebidas y alimentos fermentados tradicionales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Productos obtenidos a partir de las diferentes materias primas.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País originario de cada fermentado.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Diagrama de las bebidas fermentadas </a:t>
            </a:r>
          </a:p>
        </p:txBody>
      </p:sp>
    </p:spTree>
    <p:extLst>
      <p:ext uri="{BB962C8B-B14F-4D97-AF65-F5344CB8AC3E}">
        <p14:creationId xmlns:p14="http://schemas.microsoft.com/office/powerpoint/2010/main" val="372890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CC7D5-974B-414C-84F2-039666AF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19" y="892450"/>
            <a:ext cx="9908633" cy="2541431"/>
          </a:xfrm>
        </p:spPr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s-CO" sz="4800" dirty="0"/>
              <a:t>Bebidas y alimentos fermentados tradicionales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894FEE-5C6D-4908-B3D6-CB5C6B67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531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EEF5BE17-CE70-4C42-8138-E04B676A8B7D}"/>
              </a:ext>
            </a:extLst>
          </p:cNvPr>
          <p:cNvSpPr txBox="1">
            <a:spLocks/>
          </p:cNvSpPr>
          <p:nvPr/>
        </p:nvSpPr>
        <p:spPr>
          <a:xfrm>
            <a:off x="678846" y="457389"/>
            <a:ext cx="10950777" cy="5260831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O" dirty="0"/>
              <a:t>BEBIDAS</a:t>
            </a:r>
          </a:p>
          <a:p>
            <a:r>
              <a:rPr lang="es-CO" dirty="0"/>
              <a:t>Las bebidas tradicionales fermentadas son: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La chicha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El masato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El guarapo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dirty="0"/>
              <a:t>De maíz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dirty="0"/>
              <a:t>De piña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dirty="0"/>
              <a:t>De caña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El Pulque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La sidra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El Perry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El vino</a:t>
            </a:r>
          </a:p>
          <a:p>
            <a:pPr marL="857250" lvl="1" indent="-400050">
              <a:buFont typeface="+mj-lt"/>
              <a:buAutoNum type="alphaLcParenR"/>
            </a:pPr>
            <a:endParaRPr lang="es-CO" dirty="0"/>
          </a:p>
          <a:p>
            <a:pPr marL="457200" indent="-457200">
              <a:buFont typeface="+mj-lt"/>
              <a:buAutoNum type="arabicPeriod" startAt="2"/>
            </a:pPr>
            <a:r>
              <a:rPr lang="es-CO" dirty="0"/>
              <a:t>ALIMENTOS</a:t>
            </a:r>
          </a:p>
          <a:p>
            <a:r>
              <a:rPr lang="es-CO" dirty="0"/>
              <a:t>Los alimentos </a:t>
            </a:r>
            <a:r>
              <a:rPr lang="es-CO" dirty="0" err="1"/>
              <a:t>fermantados</a:t>
            </a:r>
            <a:r>
              <a:rPr lang="es-CO" dirty="0"/>
              <a:t> son:</a:t>
            </a:r>
          </a:p>
          <a:p>
            <a:pPr marL="457200" indent="-457200">
              <a:buFont typeface="+mj-lt"/>
              <a:buAutoNum type="alphaLcParenR"/>
            </a:pPr>
            <a:r>
              <a:rPr lang="es-CO" dirty="0"/>
              <a:t>El pan</a:t>
            </a:r>
          </a:p>
          <a:p>
            <a:pPr marL="0" indent="0">
              <a:buNone/>
            </a:pPr>
            <a:endParaRPr lang="es-CO" dirty="0"/>
          </a:p>
          <a:p>
            <a:pPr marL="857250" lvl="1" indent="-400050">
              <a:buFont typeface="+mj-lt"/>
              <a:buAutoNum type="alphaLcParenR"/>
            </a:pPr>
            <a:endParaRPr lang="es-CO" dirty="0"/>
          </a:p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98" y="2598556"/>
            <a:ext cx="6045860" cy="311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3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CC7D5-974B-414C-84F2-039666AF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19" y="892450"/>
            <a:ext cx="10573556" cy="2541431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s-CO" sz="4800" dirty="0"/>
              <a:t>Productos obtenidos a partir de las diferentes materias primas.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894FEE-5C6D-4908-B3D6-CB5C6B67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283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EEF5BE17-CE70-4C42-8138-E04B676A8B7D}"/>
              </a:ext>
            </a:extLst>
          </p:cNvPr>
          <p:cNvSpPr txBox="1">
            <a:spLocks/>
          </p:cNvSpPr>
          <p:nvPr/>
        </p:nvSpPr>
        <p:spPr>
          <a:xfrm>
            <a:off x="12192000" y="392622"/>
            <a:ext cx="10950777" cy="5260831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O" dirty="0"/>
              <a:t>MATERIAS PRIMAS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Maíz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CO" dirty="0"/>
              <a:t>De esta materia prima se obtiene La Chicha.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La chicha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El masato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dirty="0"/>
              <a:t>El guarapo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dirty="0"/>
              <a:t>De maíz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dirty="0"/>
              <a:t>De piña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dirty="0"/>
              <a:t>De caña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El Pulque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La sidra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El Perry</a:t>
            </a:r>
          </a:p>
          <a:p>
            <a:pPr marL="857250" lvl="1" indent="-400050">
              <a:buFont typeface="+mj-lt"/>
              <a:buAutoNum type="alphaLcParenR"/>
            </a:pPr>
            <a:r>
              <a:rPr lang="es-CO" dirty="0"/>
              <a:t>El vino</a:t>
            </a:r>
          </a:p>
          <a:p>
            <a:pPr marL="857250" lvl="1" indent="-400050">
              <a:buFont typeface="+mj-lt"/>
              <a:buAutoNum type="alphaLcParenR"/>
            </a:pPr>
            <a:endParaRPr lang="es-CO" dirty="0"/>
          </a:p>
          <a:p>
            <a:pPr marL="457200" indent="-457200">
              <a:buFont typeface="+mj-lt"/>
              <a:buAutoNum type="arabicPeriod" startAt="2"/>
            </a:pPr>
            <a:r>
              <a:rPr lang="es-CO" dirty="0"/>
              <a:t>ALIMENTOS</a:t>
            </a:r>
          </a:p>
          <a:p>
            <a:r>
              <a:rPr lang="es-CO" dirty="0"/>
              <a:t>Los alimentos </a:t>
            </a:r>
            <a:r>
              <a:rPr lang="es-CO" dirty="0" err="1"/>
              <a:t>fermantados</a:t>
            </a:r>
            <a:r>
              <a:rPr lang="es-CO" dirty="0"/>
              <a:t> son:</a:t>
            </a:r>
          </a:p>
          <a:p>
            <a:pPr marL="457200" indent="-457200">
              <a:buFont typeface="+mj-lt"/>
              <a:buAutoNum type="alphaLcParenR"/>
            </a:pPr>
            <a:r>
              <a:rPr lang="es-CO" dirty="0"/>
              <a:t>El pan</a:t>
            </a:r>
          </a:p>
          <a:p>
            <a:pPr marL="0" indent="0">
              <a:buNone/>
            </a:pPr>
            <a:endParaRPr lang="es-CO" dirty="0"/>
          </a:p>
          <a:p>
            <a:pPr marL="857250" lvl="1" indent="-400050">
              <a:buFont typeface="+mj-lt"/>
              <a:buAutoNum type="alphaLcParenR"/>
            </a:pPr>
            <a:endParaRPr lang="es-CO" dirty="0"/>
          </a:p>
          <a:p>
            <a:endParaRPr lang="es-CO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2EE042D3-E6BD-4BFD-98BE-C783E937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5677"/>
              </p:ext>
            </p:extLst>
          </p:nvPr>
        </p:nvGraphicFramePr>
        <p:xfrm>
          <a:off x="2045252" y="1249753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750691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595151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MATERIA 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BEBIDA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96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LA CHICHA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40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HARINA DE ARROZ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MASATO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7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MAÍZ/PIÑA/</a:t>
                      </a:r>
                      <a:r>
                        <a:rPr lang="es-ES" dirty="0"/>
                        <a:t>CAÑA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EL GUARAPO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475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MUCÍLAGO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 PULQUE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MOSTOS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DE </a:t>
                      </a:r>
                      <a:r>
                        <a:rPr lang="es-ES" dirty="0"/>
                        <a:t>MANZANA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SIDRA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12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MOSTOS DE PERA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PERRY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15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UVA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VINO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CEBADA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CERVEZA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09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3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CC7D5-974B-414C-84F2-039666AF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19" y="892450"/>
            <a:ext cx="10573556" cy="2541431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es-CO" sz="4800" dirty="0"/>
              <a:t>País originario de cada fermentado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894FEE-5C6D-4908-B3D6-CB5C6B67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27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2EE042D3-E6BD-4BFD-98BE-C783E937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62030"/>
              </p:ext>
            </p:extLst>
          </p:nvPr>
        </p:nvGraphicFramePr>
        <p:xfrm>
          <a:off x="2045252" y="1249753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750691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595151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BEBIDA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PAÍS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96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LA CHICHA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Pueblos indígenas americanos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402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Colombia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7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EL GUARAPO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Colombia/Venezuela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475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PULQUE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MÉXICO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12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SIDRA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Norte Península Ibérica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961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PERRY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Reino unido, Francia y Suecia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415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VINO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Georgia a Turquía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CERVEZA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Mesopotamia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09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3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CC7D5-974B-414C-84F2-039666AF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19" y="892450"/>
            <a:ext cx="10573556" cy="2541431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 startAt="4"/>
            </a:pPr>
            <a:r>
              <a:rPr lang="es-CO" sz="4800" dirty="0"/>
              <a:t>Diagrama de las bebidas fermentadas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894FEE-5C6D-4908-B3D6-CB5C6B675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74287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194</Words>
  <Application>Microsoft Office PowerPoint</Application>
  <PresentationFormat>Personalizado</PresentationFormat>
  <Paragraphs>82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Galería</vt:lpstr>
      <vt:lpstr>Bebidas fermentadas alcohólicas</vt:lpstr>
      <vt:lpstr>Indice</vt:lpstr>
      <vt:lpstr>Bebidas y alimentos fermentados tradicionales</vt:lpstr>
      <vt:lpstr>Presentación de PowerPoint</vt:lpstr>
      <vt:lpstr>Productos obtenidos a partir de las diferentes materias primas.</vt:lpstr>
      <vt:lpstr>Presentación de PowerPoint</vt:lpstr>
      <vt:lpstr>País originario de cada fermentado</vt:lpstr>
      <vt:lpstr>Presentación de PowerPoint</vt:lpstr>
      <vt:lpstr>Diagrama de las bebidas fermentadas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Bebidas fermentadas alcohólicas</dc:title>
  <dc:creator>Daniel Castelblanco</dc:creator>
  <cp:lastModifiedBy>Rodriguez</cp:lastModifiedBy>
  <cp:revision>11</cp:revision>
  <dcterms:created xsi:type="dcterms:W3CDTF">2018-07-19T23:18:09Z</dcterms:created>
  <dcterms:modified xsi:type="dcterms:W3CDTF">2018-07-19T13:59:15Z</dcterms:modified>
</cp:coreProperties>
</file>