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96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98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57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8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1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829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96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6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857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09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5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8431-BD65-4970-854F-A19DB1907AB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6493F-D902-4021-984F-5AEBDBB56B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84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/>
        </p:nvSpPr>
        <p:spPr>
          <a:xfrm>
            <a:off x="1387864" y="3227359"/>
            <a:ext cx="558022" cy="131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803616" y="3227359"/>
            <a:ext cx="558022" cy="131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219368" y="3227359"/>
            <a:ext cx="558022" cy="131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1972112" y="3227358"/>
            <a:ext cx="558022" cy="1318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24856" y="3227356"/>
            <a:ext cx="558022" cy="131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140608" y="3227357"/>
            <a:ext cx="558022" cy="131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2556360" y="3227357"/>
            <a:ext cx="558022" cy="131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5477600" y="3227356"/>
            <a:ext cx="558022" cy="1318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4893352" y="3227356"/>
            <a:ext cx="558022" cy="1318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4309104" y="3227356"/>
            <a:ext cx="558022" cy="1318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6061848" y="3227355"/>
            <a:ext cx="558022" cy="13188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/>
          <p:cNvSpPr/>
          <p:nvPr/>
        </p:nvSpPr>
        <p:spPr>
          <a:xfrm>
            <a:off x="7814592" y="3227353"/>
            <a:ext cx="558022" cy="131889"/>
          </a:xfrm>
          <a:prstGeom prst="rect">
            <a:avLst/>
          </a:prstGeom>
          <a:solidFill>
            <a:srgbClr val="B4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7230344" y="3227354"/>
            <a:ext cx="558022" cy="131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6646096" y="3227354"/>
            <a:ext cx="558022" cy="1318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8983087" y="3223141"/>
            <a:ext cx="1214559" cy="136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8398840" y="3227353"/>
            <a:ext cx="558022" cy="1318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Flecha derecha 55"/>
          <p:cNvSpPr/>
          <p:nvPr/>
        </p:nvSpPr>
        <p:spPr>
          <a:xfrm rot="16200000">
            <a:off x="160604" y="2890307"/>
            <a:ext cx="628369" cy="45719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Flecha derecha 56"/>
          <p:cNvSpPr/>
          <p:nvPr/>
        </p:nvSpPr>
        <p:spPr>
          <a:xfrm rot="16200000">
            <a:off x="1352690" y="2890306"/>
            <a:ext cx="628369" cy="45719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Flecha derecha 57"/>
          <p:cNvSpPr/>
          <p:nvPr/>
        </p:nvSpPr>
        <p:spPr>
          <a:xfrm rot="16200000">
            <a:off x="2684623" y="3051106"/>
            <a:ext cx="301270" cy="51216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Flecha derecha 58"/>
          <p:cNvSpPr/>
          <p:nvPr/>
        </p:nvSpPr>
        <p:spPr>
          <a:xfrm rot="16200000">
            <a:off x="3828354" y="3051106"/>
            <a:ext cx="301270" cy="51216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Flecha derecha 59"/>
          <p:cNvSpPr/>
          <p:nvPr/>
        </p:nvSpPr>
        <p:spPr>
          <a:xfrm rot="16200000">
            <a:off x="4621565" y="2651057"/>
            <a:ext cx="1101369" cy="51216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derecha 60"/>
          <p:cNvSpPr/>
          <p:nvPr/>
        </p:nvSpPr>
        <p:spPr>
          <a:xfrm rot="16200000">
            <a:off x="5784778" y="2652959"/>
            <a:ext cx="1101369" cy="51216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Flecha derecha 61"/>
          <p:cNvSpPr/>
          <p:nvPr/>
        </p:nvSpPr>
        <p:spPr>
          <a:xfrm rot="16200000">
            <a:off x="7412804" y="3105289"/>
            <a:ext cx="198399" cy="45719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Flecha derecha 62"/>
          <p:cNvSpPr/>
          <p:nvPr/>
        </p:nvSpPr>
        <p:spPr>
          <a:xfrm rot="16200000">
            <a:off x="8547646" y="3105288"/>
            <a:ext cx="198399" cy="45719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Flecha derecha 65"/>
          <p:cNvSpPr/>
          <p:nvPr/>
        </p:nvSpPr>
        <p:spPr>
          <a:xfrm rot="5400000">
            <a:off x="751946" y="3648669"/>
            <a:ext cx="628369" cy="45719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Flecha derecha 66"/>
          <p:cNvSpPr/>
          <p:nvPr/>
        </p:nvSpPr>
        <p:spPr>
          <a:xfrm rot="5400000">
            <a:off x="1958231" y="3648668"/>
            <a:ext cx="628369" cy="45719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Flecha derecha 67"/>
          <p:cNvSpPr/>
          <p:nvPr/>
        </p:nvSpPr>
        <p:spPr>
          <a:xfrm rot="5400000">
            <a:off x="3275033" y="3479018"/>
            <a:ext cx="301270" cy="51216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Flecha derecha 68"/>
          <p:cNvSpPr/>
          <p:nvPr/>
        </p:nvSpPr>
        <p:spPr>
          <a:xfrm rot="5400000">
            <a:off x="4432565" y="3479018"/>
            <a:ext cx="301270" cy="51216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Flecha derecha 69"/>
          <p:cNvSpPr/>
          <p:nvPr/>
        </p:nvSpPr>
        <p:spPr>
          <a:xfrm rot="5400000">
            <a:off x="5241265" y="3882421"/>
            <a:ext cx="1101369" cy="51216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Flecha derecha 70"/>
          <p:cNvSpPr/>
          <p:nvPr/>
        </p:nvSpPr>
        <p:spPr>
          <a:xfrm rot="5400000">
            <a:off x="6404478" y="3884323"/>
            <a:ext cx="1101369" cy="51216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Flecha derecha 71"/>
          <p:cNvSpPr/>
          <p:nvPr/>
        </p:nvSpPr>
        <p:spPr>
          <a:xfrm rot="5400000">
            <a:off x="7990736" y="3427386"/>
            <a:ext cx="198399" cy="45719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 derecha 72"/>
          <p:cNvSpPr/>
          <p:nvPr/>
        </p:nvSpPr>
        <p:spPr>
          <a:xfrm rot="5400000">
            <a:off x="9477732" y="3447910"/>
            <a:ext cx="198399" cy="45719"/>
          </a:xfrm>
          <a:prstGeom prst="rightArrow">
            <a:avLst/>
          </a:prstGeom>
          <a:noFill/>
          <a:ln w="95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285885" y="3319960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1985</a:t>
            </a:r>
            <a:endParaRPr lang="es-CO" sz="6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0750" y="1945773"/>
            <a:ext cx="9737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Se crea FEXADE</a:t>
            </a:r>
          </a:p>
          <a:p>
            <a:pPr algn="ctr"/>
            <a:r>
              <a:rPr lang="es-CO" sz="900" dirty="0" smtClean="0"/>
              <a:t>Ciencias de la economía </a:t>
            </a:r>
            <a:endParaRPr lang="es-CO" sz="9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91561" y="3076713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1987</a:t>
            </a:r>
            <a:endParaRPr lang="es-CO" sz="6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416796" y="3970924"/>
            <a:ext cx="12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Se da inicio al proceso de aprobación ante ICFES. Se obtiene personería jurídica R. 14135</a:t>
            </a:r>
            <a:endParaRPr lang="es-CO" sz="9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498343" y="3319960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1988</a:t>
            </a:r>
            <a:endParaRPr lang="es-CO" sz="6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1014653" y="1851486"/>
            <a:ext cx="12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 ICFES realiza visita para otorgar licencia de funcionamiento para algunos programas </a:t>
            </a:r>
            <a:endParaRPr lang="es-CO" sz="9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2069046" y="3076912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1989</a:t>
            </a:r>
            <a:endParaRPr lang="es-CO" sz="6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622118" y="3959839"/>
            <a:ext cx="12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 ICFES aprueba en febrero de este año, en marzo se inicia con los programa aprobados </a:t>
            </a:r>
            <a:endParaRPr lang="es-CO" sz="9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2653441" y="3319960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1995</a:t>
            </a:r>
            <a:endParaRPr lang="es-CO" sz="6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2193033" y="2187544"/>
            <a:ext cx="12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 Se presenta reforma estatutaria ante el Ministerio de Educación Nacional (MEN)</a:t>
            </a:r>
            <a:endParaRPr lang="es-CO" sz="9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794995" y="3614228"/>
            <a:ext cx="12500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En el año anterior se registra el programa Técnico Profesional en Comercio Internacional, el cual ingresa al SNIES en este año. </a:t>
            </a:r>
            <a:endParaRPr lang="es-CO" sz="9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3257277" y="3099008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1996</a:t>
            </a:r>
            <a:endParaRPr lang="es-CO" sz="6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3817040" y="3319960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1999</a:t>
            </a:r>
            <a:endParaRPr lang="es-CO" sz="6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379425" y="1891936"/>
            <a:ext cx="12500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FEXADE se traslada a nuevas y mejores instalaciones, además registra programas como Técnico Profesional en Contaduría. </a:t>
            </a:r>
            <a:endParaRPr lang="es-CO" sz="9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4413818" y="3083057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2000</a:t>
            </a:r>
            <a:endParaRPr lang="es-CO" sz="600" dirty="0"/>
          </a:p>
        </p:txBody>
      </p:sp>
      <p:sp>
        <p:nvSpPr>
          <p:cNvPr id="92" name="CuadroTexto 91"/>
          <p:cNvSpPr txBox="1"/>
          <p:nvPr/>
        </p:nvSpPr>
        <p:spPr>
          <a:xfrm>
            <a:off x="3965176" y="3698062"/>
            <a:ext cx="12500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Se registran y ofertan nuevos programas, con el objetivo de dar respuesta a la demanda laboral que exigía el desarrollo económico del país . </a:t>
            </a:r>
            <a:endParaRPr lang="es-CO" sz="900" dirty="0"/>
          </a:p>
        </p:txBody>
      </p:sp>
      <p:sp>
        <p:nvSpPr>
          <p:cNvPr id="93" name="CuadroTexto 92"/>
          <p:cNvSpPr txBox="1"/>
          <p:nvPr/>
        </p:nvSpPr>
        <p:spPr>
          <a:xfrm>
            <a:off x="5010435" y="3319960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2001</a:t>
            </a:r>
            <a:endParaRPr lang="es-CO" sz="6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4471711" y="648646"/>
            <a:ext cx="1368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 el MEN ratifica reforma estatutaria, permitiendo cambiar el nombre a FUNDACION SAN MATEO, así como la apertura de nuevos espacios que permitiría el desarrollo de una gestión mas dinámica eficiente y eficaz </a:t>
            </a:r>
            <a:endParaRPr lang="es-CO" sz="900" dirty="0"/>
          </a:p>
        </p:txBody>
      </p:sp>
      <p:sp>
        <p:nvSpPr>
          <p:cNvPr id="95" name="CuadroTexto 94"/>
          <p:cNvSpPr txBox="1"/>
          <p:nvPr/>
        </p:nvSpPr>
        <p:spPr>
          <a:xfrm>
            <a:off x="5619837" y="3085734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2004</a:t>
            </a:r>
            <a:endParaRPr lang="es-CO" sz="600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170498" y="4442359"/>
            <a:ext cx="12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Se hace solicitud de registro calificado para los programas, al igual que se presentan nuevos programas. </a:t>
            </a:r>
            <a:endParaRPr lang="es-CO" sz="900" dirty="0"/>
          </a:p>
        </p:txBody>
      </p:sp>
      <p:sp>
        <p:nvSpPr>
          <p:cNvPr id="97" name="CuadroTexto 96"/>
          <p:cNvSpPr txBox="1"/>
          <p:nvPr/>
        </p:nvSpPr>
        <p:spPr>
          <a:xfrm>
            <a:off x="6161965" y="3319960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2005</a:t>
            </a:r>
            <a:endParaRPr lang="es-CO" sz="6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5705084" y="1860409"/>
            <a:ext cx="1250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Se amplia planta física </a:t>
            </a:r>
            <a:endParaRPr lang="es-CO" sz="9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85351" y="3076713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2009</a:t>
            </a:r>
            <a:endParaRPr lang="es-CO" sz="6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330123" y="4458714"/>
            <a:ext cx="12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Se presenta ante el MEN, la redefinición institucional la cual fue aprobada el siguiente año. </a:t>
            </a:r>
            <a:endParaRPr lang="es-CO" sz="900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344263" y="3321507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2010</a:t>
            </a:r>
            <a:endParaRPr lang="es-CO" sz="6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6884316" y="2123525"/>
            <a:ext cx="12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La fundación presenta para registro los primeros programas por ciclos secuenciales y complementarios . </a:t>
            </a:r>
            <a:endParaRPr lang="es-CO" sz="9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7468083" y="3629866"/>
            <a:ext cx="12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Se obtienen nuevos registros en programas de nivel técnico tecnólogo y profesional . </a:t>
            </a:r>
            <a:endParaRPr lang="es-CO" sz="900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7922286" y="3094810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2011</a:t>
            </a:r>
            <a:endParaRPr lang="es-CO" sz="6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8478639" y="3317247"/>
            <a:ext cx="336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2012</a:t>
            </a:r>
            <a:endParaRPr lang="es-CO" sz="600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9284684" y="3085368"/>
            <a:ext cx="611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smtClean="0"/>
              <a:t>2009-2014</a:t>
            </a:r>
            <a:endParaRPr lang="es-CO" sz="600" dirty="0"/>
          </a:p>
        </p:txBody>
      </p:sp>
      <p:sp>
        <p:nvSpPr>
          <p:cNvPr id="108" name="Flecha derecha 107"/>
          <p:cNvSpPr/>
          <p:nvPr/>
        </p:nvSpPr>
        <p:spPr>
          <a:xfrm>
            <a:off x="10217131" y="3168280"/>
            <a:ext cx="416211" cy="2413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CuadroTexto 109"/>
          <p:cNvSpPr txBox="1"/>
          <p:nvPr/>
        </p:nvSpPr>
        <p:spPr>
          <a:xfrm>
            <a:off x="8050164" y="2318640"/>
            <a:ext cx="125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Se obtienen registro calificado para programas por ciclos propedéuticos. </a:t>
            </a:r>
            <a:endParaRPr lang="es-CO" sz="9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8951892" y="3650256"/>
            <a:ext cx="1250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dirty="0" smtClean="0"/>
              <a:t>Según plan de desarrollo, se da inicio con la implementación de herramientas </a:t>
            </a:r>
            <a:r>
              <a:rPr lang="es-CO" sz="900" dirty="0" err="1" smtClean="0"/>
              <a:t>TIC´s</a:t>
            </a:r>
            <a:r>
              <a:rPr lang="es-CO" sz="900" dirty="0" smtClean="0"/>
              <a:t> fortaleciendo todos los programas y dando como resultado que a la fecha sean 35 programas con registro calificado y aplicación de herramientas </a:t>
            </a:r>
            <a:r>
              <a:rPr lang="es-CO" sz="900" dirty="0" err="1" smtClean="0"/>
              <a:t>TIC´s</a:t>
            </a:r>
            <a:r>
              <a:rPr lang="es-CO" sz="900" dirty="0" smtClean="0"/>
              <a:t>. 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7457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Compromisos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 </a:t>
            </a:r>
            <a:r>
              <a:rPr lang="es-CO" dirty="0" smtClean="0"/>
              <a:t>Cumplir con las actividades propuestas.</a:t>
            </a:r>
          </a:p>
          <a:p>
            <a:r>
              <a:rPr lang="es-CO" dirty="0" smtClean="0"/>
              <a:t>Mejorar día a día con la herramientas que ofrece la universidad y el programa. </a:t>
            </a:r>
          </a:p>
          <a:p>
            <a:r>
              <a:rPr lang="es-CO" dirty="0" smtClean="0"/>
              <a:t>Revisar contantemente las paginas y foros para fortalecer mi aprendizaje.</a:t>
            </a:r>
          </a:p>
          <a:p>
            <a:r>
              <a:rPr lang="es-CO" dirty="0" smtClean="0"/>
              <a:t>Dedicar tiempo necesario para dar continuidad a mi proyecto de formación.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7015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344</Words>
  <Application>Microsoft Office PowerPoint</Application>
  <PresentationFormat>Panorámica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Compromisos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</dc:creator>
  <cp:lastModifiedBy>DIANA</cp:lastModifiedBy>
  <cp:revision>10</cp:revision>
  <dcterms:created xsi:type="dcterms:W3CDTF">2018-07-21T16:37:41Z</dcterms:created>
  <dcterms:modified xsi:type="dcterms:W3CDTF">2018-07-21T19:00:33Z</dcterms:modified>
</cp:coreProperties>
</file>