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685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984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362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280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876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391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9922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551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160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628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340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721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74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413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56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389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2F6F2-41BF-4F98-A719-834C908BD13D}" type="datetimeFigureOut">
              <a:rPr lang="es-CO" smtClean="0"/>
              <a:t>21/07/2018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45C364-3886-4507-9ABC-11737552A3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21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lamada de flecha izquierda y derecha 3"/>
          <p:cNvSpPr/>
          <p:nvPr/>
        </p:nvSpPr>
        <p:spPr>
          <a:xfrm>
            <a:off x="4803820" y="669701"/>
            <a:ext cx="206062" cy="598867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Llamada de flecha izquierda y derecha 4"/>
          <p:cNvSpPr/>
          <p:nvPr/>
        </p:nvSpPr>
        <p:spPr>
          <a:xfrm>
            <a:off x="8175938" y="669701"/>
            <a:ext cx="206062" cy="598867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5303949" y="0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u="sng" dirty="0" smtClean="0"/>
              <a:t>Reglas de convivencia </a:t>
            </a:r>
            <a:endParaRPr lang="es-CO" u="sng" dirty="0"/>
          </a:p>
        </p:txBody>
      </p:sp>
      <p:sp>
        <p:nvSpPr>
          <p:cNvPr id="7" name="CuadroTexto 6"/>
          <p:cNvSpPr txBox="1"/>
          <p:nvPr/>
        </p:nvSpPr>
        <p:spPr>
          <a:xfrm>
            <a:off x="1931831" y="669701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b="1" dirty="0" smtClean="0"/>
              <a:t>Hogar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303949" y="669701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b="1" dirty="0" smtClean="0"/>
              <a:t>Institución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676067" y="669701"/>
            <a:ext cx="287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b="1" dirty="0" smtClean="0"/>
              <a:t>País  </a:t>
            </a:r>
          </a:p>
        </p:txBody>
      </p:sp>
      <p:sp>
        <p:nvSpPr>
          <p:cNvPr id="10" name="Llamada de flecha izquierda y derecha 9"/>
          <p:cNvSpPr/>
          <p:nvPr/>
        </p:nvSpPr>
        <p:spPr>
          <a:xfrm>
            <a:off x="11445025" y="669701"/>
            <a:ext cx="206062" cy="5988676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/>
          <p:cNvSpPr txBox="1"/>
          <p:nvPr/>
        </p:nvSpPr>
        <p:spPr>
          <a:xfrm>
            <a:off x="2343954" y="1880316"/>
            <a:ext cx="22538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Busca constantemente mantener orden en el hogar, evitando faltar al respeto, cumpliendo con tareas especificas y generando armonía todo el tiempo 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452056" y="1880316"/>
            <a:ext cx="22538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Busca en respeto propio y por los demás, promueve el trabajo colaborativo, vela por los deberes y derechos de todos sus integrantes. Todo esto con el fin de generar un espacio de armonía y estudio 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8852079" y="1880316"/>
            <a:ext cx="22538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Promueve como mandato el respeto la responsabilidad y vela día a día por el cumplimiento de todo lo que nos hace un mejor país, promoviendo la armonía y el buen ser.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42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391384" y="3832689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423632" y="288089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00155" y="4337325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487475" y="-37756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171100" y="560894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438149" y="1957567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Llamada ovalada 9"/>
          <p:cNvSpPr/>
          <p:nvPr/>
        </p:nvSpPr>
        <p:spPr>
          <a:xfrm rot="11163941">
            <a:off x="1496281" y="1222981"/>
            <a:ext cx="2320345" cy="1683569"/>
          </a:xfrm>
          <a:prstGeom prst="wedgeEllipse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Llamada ovalada 10"/>
          <p:cNvSpPr/>
          <p:nvPr/>
        </p:nvSpPr>
        <p:spPr>
          <a:xfrm rot="20505013">
            <a:off x="4722976" y="156117"/>
            <a:ext cx="2320345" cy="1683569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Llamada ovalada 11"/>
          <p:cNvSpPr/>
          <p:nvPr/>
        </p:nvSpPr>
        <p:spPr>
          <a:xfrm rot="9664894">
            <a:off x="7613597" y="1039791"/>
            <a:ext cx="2320345" cy="1683569"/>
          </a:xfrm>
          <a:prstGeom prst="wedgeEllipse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Llamada ovalada 12"/>
          <p:cNvSpPr/>
          <p:nvPr/>
        </p:nvSpPr>
        <p:spPr>
          <a:xfrm rot="2335730">
            <a:off x="1307441" y="3091004"/>
            <a:ext cx="2320345" cy="1683569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Llamada ovalada 13"/>
          <p:cNvSpPr/>
          <p:nvPr/>
        </p:nvSpPr>
        <p:spPr>
          <a:xfrm rot="6376860">
            <a:off x="5683035" y="3388753"/>
            <a:ext cx="2320345" cy="168356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Llamada ovalada 14"/>
          <p:cNvSpPr/>
          <p:nvPr/>
        </p:nvSpPr>
        <p:spPr>
          <a:xfrm rot="2376584">
            <a:off x="9614234" y="2625460"/>
            <a:ext cx="2320345" cy="1683569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1949753" y="1683793"/>
            <a:ext cx="1483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comprar un PIN o diligenciar el formato en </a:t>
            </a:r>
            <a:r>
              <a:rPr lang="es-CO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línea.</a:t>
            </a:r>
            <a:endParaRPr lang="es-CO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102716" y="796557"/>
            <a:ext cx="148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adjuntar y enviar </a:t>
            </a:r>
            <a:r>
              <a:rPr lang="es-CO" sz="16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documentación.</a:t>
            </a:r>
            <a:r>
              <a:rPr lang="es-CO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 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8033554" y="1619965"/>
            <a:ext cx="148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Esperar estudio de homologación.</a:t>
            </a:r>
            <a:endParaRPr lang="es-CO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855114" y="3473291"/>
            <a:ext cx="148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Generar la admisión con la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6320109" y="3918561"/>
            <a:ext cx="148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matricula financiera </a:t>
            </a:r>
            <a:endParaRPr lang="es-CO" sz="1400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124511" y="3177558"/>
            <a:ext cx="148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Caracterización.</a:t>
            </a:r>
            <a:endParaRPr lang="es-CO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391830" y="4441781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3" name="Llamada ovalada 22"/>
          <p:cNvSpPr/>
          <p:nvPr/>
        </p:nvSpPr>
        <p:spPr>
          <a:xfrm rot="6376860">
            <a:off x="3654345" y="4738392"/>
            <a:ext cx="2320345" cy="1683569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/>
          <p:cNvSpPr txBox="1"/>
          <p:nvPr/>
        </p:nvSpPr>
        <p:spPr>
          <a:xfrm>
            <a:off x="4317399" y="5316636"/>
            <a:ext cx="148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Matricula académica</a:t>
            </a:r>
            <a:endParaRPr lang="es-CO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436571" y="4348893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6" name="Llamada ovalada 25"/>
          <p:cNvSpPr/>
          <p:nvPr/>
        </p:nvSpPr>
        <p:spPr>
          <a:xfrm rot="6376860">
            <a:off x="7695974" y="4856749"/>
            <a:ext cx="2320345" cy="1683569"/>
          </a:xfrm>
          <a:prstGeom prst="wedgeEllipseCallo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/>
          <p:cNvSpPr txBox="1"/>
          <p:nvPr/>
        </p:nvSpPr>
        <p:spPr>
          <a:xfrm>
            <a:off x="8318151" y="5578246"/>
            <a:ext cx="148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carnetización</a:t>
            </a:r>
            <a:endParaRPr lang="es-CO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900155" y="119270"/>
            <a:ext cx="404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Pasos para el proceso de inscripción de Martha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3593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148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Adobe Devanagari</vt:lpstr>
      <vt:lpstr>Arial</vt:lpstr>
      <vt:lpstr>Century Gothic</vt:lpstr>
      <vt:lpstr>Wingdings 3</vt:lpstr>
      <vt:lpstr>Espiral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</dc:creator>
  <cp:lastModifiedBy>DIANA</cp:lastModifiedBy>
  <cp:revision>3</cp:revision>
  <dcterms:created xsi:type="dcterms:W3CDTF">2018-07-21T19:06:00Z</dcterms:created>
  <dcterms:modified xsi:type="dcterms:W3CDTF">2018-07-21T19:41:44Z</dcterms:modified>
</cp:coreProperties>
</file>