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BEBIDAS FERMENTADAS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4560711" y="3589866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Camilo Andrés Eslava Cortés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72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CHICHA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637824"/>
          </a:xfrm>
        </p:spPr>
        <p:txBody>
          <a:bodyPr/>
          <a:lstStyle/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919186" y="2556932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Centro </a:t>
            </a:r>
            <a:r>
              <a:rPr lang="es-CO" dirty="0" smtClean="0"/>
              <a:t>américa </a:t>
            </a:r>
            <a:r>
              <a:rPr lang="es-CO" dirty="0"/>
              <a:t>y sur </a:t>
            </a:r>
            <a:r>
              <a:rPr lang="es-CO" dirty="0" smtClean="0"/>
              <a:t>américa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4747443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593082" y="307538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maíz 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524001" y="3880557"/>
            <a:ext cx="10013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bebida tradicional, </a:t>
            </a:r>
            <a:r>
              <a:rPr lang="es-CO" dirty="0" smtClean="0"/>
              <a:t>preparada </a:t>
            </a:r>
            <a:r>
              <a:rPr lang="es-CO" dirty="0"/>
              <a:t>inicialmente mascando el </a:t>
            </a:r>
            <a:r>
              <a:rPr lang="es-CO" dirty="0" smtClean="0"/>
              <a:t>maíz </a:t>
            </a:r>
            <a:r>
              <a:rPr lang="es-CO" dirty="0"/>
              <a:t>para lograr fermentarlo, tiene </a:t>
            </a:r>
            <a:r>
              <a:rPr lang="es-CO" dirty="0" smtClean="0"/>
              <a:t>características </a:t>
            </a:r>
            <a:r>
              <a:rPr lang="es-CO" dirty="0"/>
              <a:t>divinas en el origen de la </a:t>
            </a:r>
            <a:r>
              <a:rPr lang="es-CO" dirty="0" smtClean="0"/>
              <a:t>preparación, existen </a:t>
            </a:r>
            <a:r>
              <a:rPr lang="es-CO" dirty="0"/>
              <a:t>variedades </a:t>
            </a:r>
            <a:r>
              <a:rPr lang="es-CO" dirty="0" smtClean="0"/>
              <a:t>innumerables </a:t>
            </a:r>
            <a:r>
              <a:rPr lang="es-CO" dirty="0"/>
              <a:t>a los largo del continente americano, </a:t>
            </a:r>
            <a:r>
              <a:rPr lang="es-CO" dirty="0" smtClean="0"/>
              <a:t>también </a:t>
            </a:r>
            <a:r>
              <a:rPr lang="es-CO" dirty="0"/>
              <a:t>preparadas con cereales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24001" y="5166522"/>
            <a:ext cx="9889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médicos </a:t>
            </a:r>
            <a:r>
              <a:rPr lang="es-CO" dirty="0"/>
              <a:t>para evitar </a:t>
            </a:r>
            <a:r>
              <a:rPr lang="es-CO" dirty="0" smtClean="0"/>
              <a:t>cálculos, sopas </a:t>
            </a:r>
            <a:r>
              <a:rPr lang="es-CO" dirty="0"/>
              <a:t>a base de </a:t>
            </a:r>
            <a:r>
              <a:rPr lang="es-CO" dirty="0" smtClean="0"/>
              <a:t>maíz fermentado, </a:t>
            </a:r>
            <a:r>
              <a:rPr lang="es-CO" dirty="0"/>
              <a:t>arepas o amasijos derivados de la masa previa a la </a:t>
            </a:r>
            <a:r>
              <a:rPr lang="es-CO" dirty="0" smtClean="0"/>
              <a:t>fermentación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72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MASATO</a:t>
            </a:r>
            <a:r>
              <a:rPr lang="es-CO" dirty="0"/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98277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401" y="5244300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98244" y="2614978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PERÚ, COLOMBIA, VENEZUELA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52393" y="3042355"/>
            <a:ext cx="231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arroz, yuca, </a:t>
            </a:r>
            <a:r>
              <a:rPr lang="es-CO" dirty="0" smtClean="0"/>
              <a:t>maíz </a:t>
            </a:r>
            <a:r>
              <a:rPr lang="es-CO" dirty="0"/>
              <a:t>o piña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95401" y="3880557"/>
            <a:ext cx="10543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Bebida </a:t>
            </a:r>
            <a:r>
              <a:rPr lang="es-CO" dirty="0" smtClean="0"/>
              <a:t>autóctona </a:t>
            </a:r>
            <a:r>
              <a:rPr lang="es-CO" dirty="0"/>
              <a:t>preparada principalmente por </a:t>
            </a:r>
            <a:r>
              <a:rPr lang="es-CO" dirty="0" smtClean="0"/>
              <a:t>indígenas, </a:t>
            </a:r>
            <a:r>
              <a:rPr lang="es-CO" dirty="0"/>
              <a:t>consiste en </a:t>
            </a:r>
            <a:r>
              <a:rPr lang="es-CO" dirty="0" smtClean="0"/>
              <a:t>hervir </a:t>
            </a:r>
            <a:r>
              <a:rPr lang="es-CO" dirty="0"/>
              <a:t>en forma de colada o mazamorra el producto principal, luego de esto dejar reposar por varios </a:t>
            </a:r>
            <a:r>
              <a:rPr lang="es-CO" dirty="0" smtClean="0"/>
              <a:t>días </a:t>
            </a:r>
            <a:r>
              <a:rPr lang="es-CO" dirty="0"/>
              <a:t>hasta que el MASATO genere una espuma, en ese momento ya ha fermentado lo suficiente y puede </a:t>
            </a:r>
            <a:r>
              <a:rPr lang="es-CO" dirty="0" smtClean="0"/>
              <a:t>consumirse</a:t>
            </a:r>
            <a:r>
              <a:rPr lang="es-CO" dirty="0"/>
              <a:t>, nacida originalmente en la amazonia que comparten estos tres </a:t>
            </a:r>
            <a:r>
              <a:rPr lang="es-CO" dirty="0" smtClean="0"/>
              <a:t>países, </a:t>
            </a:r>
            <a:r>
              <a:rPr lang="es-CO" dirty="0"/>
              <a:t>se ha desplazado poco a poco hacia las </a:t>
            </a:r>
            <a:r>
              <a:rPr lang="es-CO" dirty="0" smtClean="0"/>
              <a:t>serranías </a:t>
            </a:r>
            <a:r>
              <a:rPr lang="es-CO" dirty="0"/>
              <a:t>y cordilleras, en donde se ha logrado una mayor </a:t>
            </a:r>
            <a:r>
              <a:rPr lang="es-CO" dirty="0" smtClean="0"/>
              <a:t>industrialización </a:t>
            </a:r>
            <a:r>
              <a:rPr lang="es-CO" dirty="0"/>
              <a:t>del producto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95401" y="5609361"/>
            <a:ext cx="354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bebidas </a:t>
            </a:r>
            <a:r>
              <a:rPr lang="es-CO" dirty="0" smtClean="0"/>
              <a:t>refrescantes </a:t>
            </a:r>
            <a:r>
              <a:rPr lang="es-CO" dirty="0"/>
              <a:t>sin </a:t>
            </a:r>
            <a:r>
              <a:rPr lang="es-CO" dirty="0" smtClean="0"/>
              <a:t>fermentación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442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GUARAPO</a:t>
            </a:r>
            <a:r>
              <a:rPr lang="es-CO" dirty="0"/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56932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401" y="4747443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66631" y="2586756"/>
            <a:ext cx="443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CENTRO AMERICAY AMERICA DEL SUR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488589" y="3053224"/>
            <a:ext cx="12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caña, frutas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03768" y="3880557"/>
            <a:ext cx="10122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es una bebida principalmente compuesta por agua y sometida a una </a:t>
            </a:r>
            <a:r>
              <a:rPr lang="es-CO" dirty="0" smtClean="0"/>
              <a:t>infusión </a:t>
            </a:r>
            <a:r>
              <a:rPr lang="es-CO" dirty="0"/>
              <a:t>con frutos dulces, lo que genera cierta </a:t>
            </a:r>
            <a:r>
              <a:rPr lang="es-CO" dirty="0" smtClean="0"/>
              <a:t>fermentación, </a:t>
            </a:r>
            <a:r>
              <a:rPr lang="es-CO" dirty="0"/>
              <a:t>consumida por agricultores considerada </a:t>
            </a:r>
            <a:r>
              <a:rPr lang="es-CO" dirty="0" smtClean="0"/>
              <a:t>energética </a:t>
            </a:r>
            <a:r>
              <a:rPr lang="es-CO" dirty="0"/>
              <a:t>y muy refrescante, en el altiplano </a:t>
            </a:r>
            <a:r>
              <a:rPr lang="es-CO" dirty="0" smtClean="0"/>
              <a:t>cundí-boyacense </a:t>
            </a:r>
            <a:r>
              <a:rPr lang="es-CO" dirty="0"/>
              <a:t>de </a:t>
            </a:r>
            <a:r>
              <a:rPr lang="es-CO" dirty="0" smtClean="0"/>
              <a:t>Colombia </a:t>
            </a:r>
            <a:r>
              <a:rPr lang="es-CO" dirty="0"/>
              <a:t>su consumo es fermentado y la mezcla se realiza con panela y </a:t>
            </a:r>
            <a:r>
              <a:rPr lang="es-CO" dirty="0" smtClean="0"/>
              <a:t>maíz </a:t>
            </a:r>
            <a:r>
              <a:rPr lang="es-CO" dirty="0"/>
              <a:t>blanco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03768" y="5295417"/>
            <a:ext cx="4447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mazamorra chiquita, jaleas, bebidas refrescantes</a:t>
            </a:r>
          </a:p>
        </p:txBody>
      </p:sp>
    </p:spTree>
    <p:extLst>
      <p:ext uri="{BB962C8B-B14F-4D97-AF65-F5344CB8AC3E}">
        <p14:creationId xmlns:p14="http://schemas.microsoft.com/office/powerpoint/2010/main" val="14037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EL PULQUE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56932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401" y="4747443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94048" y="255693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México </a:t>
            </a:r>
            <a:r>
              <a:rPr lang="es-CO" dirty="0"/>
              <a:t>y Estados Unidos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575818" y="3060890"/>
            <a:ext cx="1781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Maguey, mucilago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88533" y="3964086"/>
            <a:ext cx="10024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Bebida historia Azteca, tiene un origen en el </a:t>
            </a:r>
            <a:r>
              <a:rPr lang="es-CO" dirty="0" smtClean="0"/>
              <a:t>tiempo </a:t>
            </a:r>
            <a:r>
              <a:rPr lang="es-CO" dirty="0"/>
              <a:t>incierto, contemplada actualmente como medicinal, su </a:t>
            </a:r>
            <a:r>
              <a:rPr lang="es-CO" dirty="0" smtClean="0"/>
              <a:t>preparación </a:t>
            </a:r>
            <a:r>
              <a:rPr lang="es-CO" dirty="0"/>
              <a:t>es a partir del </a:t>
            </a:r>
            <a:r>
              <a:rPr lang="es-CO" dirty="0" smtClean="0"/>
              <a:t>mucilago </a:t>
            </a:r>
            <a:r>
              <a:rPr lang="es-CO" dirty="0"/>
              <a:t>y la </a:t>
            </a:r>
            <a:r>
              <a:rPr lang="es-CO" dirty="0" smtClean="0"/>
              <a:t>adición </a:t>
            </a:r>
            <a:r>
              <a:rPr lang="es-CO" dirty="0"/>
              <a:t>de aguamiel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88532" y="5158391"/>
            <a:ext cx="9606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bebida ceremonial, bebida presente en la dieta de cientos de personas, tiene amplitud </a:t>
            </a:r>
            <a:r>
              <a:rPr lang="es-CO" dirty="0" smtClean="0"/>
              <a:t>vitamínica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13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LA SIDRA</a:t>
            </a:r>
            <a:r>
              <a:rPr lang="es-CO" dirty="0"/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56932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401" y="4747443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18586" y="2592401"/>
            <a:ext cx="518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España, Francia, Inglaterra, Bélgica, Irlanda y Alemania.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438282" y="3050401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manzana, pera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95401" y="3966283"/>
            <a:ext cx="10320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bebida de baja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graduación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de alcohol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extraída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de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fermentación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del mosto de manzana o pera, su consumo y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industrialización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lleva a encontrar variedades con aromas y sabores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diversificados,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en toda Europa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VINO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56932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399" y="4858269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69235" y="2583702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DIVERSIFICADO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513404" y="3085069"/>
            <a:ext cx="58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uvas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95400" y="4008779"/>
            <a:ext cx="10388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el vino es la bebida </a:t>
            </a:r>
            <a:r>
              <a:rPr lang="es-CO" dirty="0" smtClean="0"/>
              <a:t>históricamente </a:t>
            </a:r>
            <a:r>
              <a:rPr lang="es-CO" dirty="0"/>
              <a:t>mas antigua del mundo, hoy en </a:t>
            </a:r>
            <a:r>
              <a:rPr lang="es-CO" dirty="0" smtClean="0"/>
              <a:t>día </a:t>
            </a:r>
            <a:r>
              <a:rPr lang="es-CO" dirty="0"/>
              <a:t>existen mas 2000 cepas diferentes, posee cientos de </a:t>
            </a:r>
            <a:r>
              <a:rPr lang="es-CO" dirty="0" smtClean="0"/>
              <a:t>características </a:t>
            </a:r>
            <a:r>
              <a:rPr lang="es-CO" dirty="0"/>
              <a:t>y componentes y se le </a:t>
            </a:r>
            <a:r>
              <a:rPr lang="es-CO" dirty="0" smtClean="0"/>
              <a:t>atribuye </a:t>
            </a:r>
            <a:r>
              <a:rPr lang="es-CO" dirty="0"/>
              <a:t>la </a:t>
            </a:r>
            <a:r>
              <a:rPr lang="es-CO" dirty="0" smtClean="0"/>
              <a:t>caída </a:t>
            </a:r>
            <a:r>
              <a:rPr lang="es-CO" dirty="0"/>
              <a:t>de imperios por su cultivo, el cambio del paisaje en el mundo entre muchas otras cosas que han marcado la historia del planeta y la </a:t>
            </a:r>
            <a:r>
              <a:rPr lang="es-CO" dirty="0" smtClean="0"/>
              <a:t>civilización 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295398" y="5343692"/>
            <a:ext cx="9880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en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gastronomía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es el punto de partida de miles de platos y recetas, sus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características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van desde lo medicinal, hasta las mejores salsas en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gastronomía.</a:t>
            </a:r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81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CERVEZA</a:t>
            </a:r>
            <a:r>
              <a:rPr lang="es-CO" dirty="0"/>
              <a:t>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95401" y="2556932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ORIGEN </a:t>
            </a:r>
            <a:endParaRPr lang="es-CO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95401" y="304235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INGREDIENTE PRINCIPAL  </a:t>
            </a: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295401" y="356164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CARACTERISTICAS PRINCIPALES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295401" y="5043165"/>
            <a:ext cx="9601196" cy="637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PRODUCTOS DERIVADOS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273911" y="2614978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DIVERSIFICADO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540756" y="3068135"/>
            <a:ext cx="2103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Cebada, trigo, </a:t>
            </a:r>
            <a:r>
              <a:rPr lang="es-CO" dirty="0" smtClean="0"/>
              <a:t>lúpulo 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71874" y="3891697"/>
            <a:ext cx="10889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la cerveza es sin lugar a dudas otro de los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hitos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de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civilización,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siendo uno de los productos mas consumidos en la historia, perfeccionada por monjes en Europa, y diversificada en la era de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industrialización,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existen formas rusticas y caseras de elaborarlas como las mas sofisticadas plantas para su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elaboración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y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comercialización,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su variedad hace de esta bebida un producto casi que obligado en cualquier tipo de evento social, asociado a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unión 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771874" y="5422078"/>
            <a:ext cx="11092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repostería,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pastelería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y la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gastronomía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en general a hecho de este un producto base de corrientes </a:t>
            </a:r>
            <a:r>
              <a:rPr lang="es-CO" dirty="0" smtClean="0">
                <a:solidFill>
                  <a:srgbClr val="000000"/>
                </a:solidFill>
                <a:latin typeface="Calibri" panose="020F0502020204030204" pitchFamily="34" charset="0"/>
              </a:rPr>
              <a:t>gastronómicas, </a:t>
            </a:r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todas asociadas a la fortaleza de las preparaciones, esto por la rudeza del sabor de muchas cervezas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280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332089" y="27806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https://es.wikipedia.org/wiki/Chicha</a:t>
            </a:r>
          </a:p>
          <a:p>
            <a:r>
              <a:rPr lang="es-CO" dirty="0"/>
              <a:t>https://es.wikipedia.org/wiki/Masato</a:t>
            </a:r>
          </a:p>
          <a:p>
            <a:r>
              <a:rPr lang="es-CO" dirty="0"/>
              <a:t>https://es.wikipedia.org/wiki/Guarapo</a:t>
            </a:r>
          </a:p>
          <a:p>
            <a:r>
              <a:rPr lang="es-CO" dirty="0"/>
              <a:t>https://es.wikipedia.org/wiki/Pulque</a:t>
            </a:r>
          </a:p>
          <a:p>
            <a:r>
              <a:rPr lang="es-CO" dirty="0"/>
              <a:t>https://es.wikipedia.org/wiki/Sidra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56178" y="1591733"/>
            <a:ext cx="5046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Web-grafía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684474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625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Orgánico</vt:lpstr>
      <vt:lpstr>BEBIDAS FERMENTADAS</vt:lpstr>
      <vt:lpstr>CHICHA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BEBIDAS FERMENTADAS</dc:title>
  <dc:creator>DIANA</dc:creator>
  <cp:lastModifiedBy>DIANA</cp:lastModifiedBy>
  <cp:revision>4</cp:revision>
  <dcterms:created xsi:type="dcterms:W3CDTF">2018-08-14T16:18:13Z</dcterms:created>
  <dcterms:modified xsi:type="dcterms:W3CDTF">2018-08-14T16:54:09Z</dcterms:modified>
</cp:coreProperties>
</file>