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20" y="-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58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7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7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9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5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4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0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CAF7-FC36-4403-AA08-002AEA5FE438}" type="datetimeFigureOut">
              <a:rPr lang="es-CO" smtClean="0"/>
              <a:t>15/08/18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AEC2-7FD5-47C4-A31B-6AD5DCC18A86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000499" y="721862"/>
            <a:ext cx="3755571" cy="569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FUNDACION SAN MATEO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BESSIE ABELLO BOLIVAR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 FERMENTADAS Y DESTILADAS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2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3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AGOSTO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600" b="1" i="1" dirty="0" smtClean="0">
                <a:solidFill>
                  <a:srgbClr val="44546A"/>
                </a:solidFill>
              </a:rPr>
              <a:t>BEBIDAS Y </a:t>
            </a:r>
            <a:r>
              <a:rPr lang="es-CO" sz="3600" b="1" i="1" dirty="0" smtClean="0">
                <a:solidFill>
                  <a:srgbClr val="44546A"/>
                </a:solidFill>
              </a:rPr>
              <a:t>ALIMENTOS FERMENTADOS </a:t>
            </a:r>
            <a:endParaRPr lang="es-CO" sz="3600" b="1" i="1" dirty="0">
              <a:solidFill>
                <a:srgbClr val="4454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2925" y="1437519"/>
            <a:ext cx="10515600" cy="5124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>
                <a:solidFill>
                  <a:srgbClr val="44546A"/>
                </a:solidFill>
              </a:rPr>
              <a:t>Son todos los que presntan el crecimiento y la actividad de microorganismos en su procesos de elaboracion.</a:t>
            </a:r>
          </a:p>
          <a:p>
            <a:pPr marL="0" indent="0" algn="ctr">
              <a:buNone/>
            </a:pPr>
            <a:r>
              <a:rPr lang="es-CO" dirty="0" smtClean="0">
                <a:solidFill>
                  <a:srgbClr val="44546A"/>
                </a:solidFill>
              </a:rPr>
              <a:t>Cerveza</a:t>
            </a:r>
          </a:p>
          <a:p>
            <a:pPr marL="0" indent="0" algn="ctr">
              <a:buNone/>
            </a:pPr>
            <a:r>
              <a:rPr lang="es-CO" dirty="0" smtClean="0">
                <a:solidFill>
                  <a:srgbClr val="44546A"/>
                </a:solidFill>
              </a:rPr>
              <a:t>Vino</a:t>
            </a:r>
          </a:p>
          <a:p>
            <a:pPr marL="0" indent="0" algn="ctr">
              <a:buNone/>
            </a:pPr>
            <a:r>
              <a:rPr lang="es-CO" dirty="0" smtClean="0">
                <a:solidFill>
                  <a:srgbClr val="44546A"/>
                </a:solidFill>
              </a:rPr>
              <a:t>Vinagres</a:t>
            </a:r>
          </a:p>
          <a:p>
            <a:pPr marL="0" indent="0" algn="ctr">
              <a:buNone/>
            </a:pPr>
            <a:r>
              <a:rPr lang="es-CO" dirty="0" smtClean="0">
                <a:solidFill>
                  <a:srgbClr val="44546A"/>
                </a:solidFill>
              </a:rPr>
              <a:t>Quesos </a:t>
            </a:r>
          </a:p>
          <a:p>
            <a:pPr marL="0" indent="0" algn="ctr">
              <a:buNone/>
            </a:pPr>
            <a:r>
              <a:rPr lang="es-CO" dirty="0" smtClean="0">
                <a:solidFill>
                  <a:srgbClr val="44546A"/>
                </a:solidFill>
              </a:rPr>
              <a:t>Yogurt</a:t>
            </a:r>
          </a:p>
          <a:p>
            <a:pPr marL="0" indent="0" algn="ctr">
              <a:buNone/>
            </a:pPr>
            <a:r>
              <a:rPr lang="es-CO" b="1" dirty="0">
                <a:solidFill>
                  <a:srgbClr val="44546A"/>
                </a:solidFill>
              </a:rPr>
              <a:t>Podemos hablar de productos fermentados que se producen de forma regional y hacen parte de los grupos étnicos </a:t>
            </a:r>
            <a:endParaRPr lang="es-CO" b="1" dirty="0" smtClean="0">
              <a:solidFill>
                <a:srgbClr val="44546A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084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6" name="Imagen 5" descr="Captura de pantalla 2018-08-16 a las 2.02.07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0"/>
            <a:ext cx="6635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8-08-16 a las 2.31.13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431800"/>
            <a:ext cx="7391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ptura de pantalla 2018-08-16 a las 2.11.14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469900"/>
            <a:ext cx="66675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aptura de pantalla 2018-08-16 a las 2.21.05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1000"/>
            <a:ext cx="745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8-08-16 a las 2.40.08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457200"/>
            <a:ext cx="74168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62</Words>
  <Application>Microsoft Macintosh PowerPoint</Application>
  <PresentationFormat>Personalizado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BEBIDAS Y ALIMENTOS FERMENTADOS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BEBIDAS FERMENTADAS POR MOHOS</dc:title>
  <dc:creator>Patricia</dc:creator>
  <cp:lastModifiedBy>Bessie Abello Bolívar</cp:lastModifiedBy>
  <cp:revision>157</cp:revision>
  <dcterms:created xsi:type="dcterms:W3CDTF">2018-08-06T16:54:57Z</dcterms:created>
  <dcterms:modified xsi:type="dcterms:W3CDTF">2018-08-16T07:40:58Z</dcterms:modified>
</cp:coreProperties>
</file>