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E0E3BA-8589-4040-AB1C-7B0F103D3501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CD54B0-55CC-4E57-BA52-36FAD23B1329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708920"/>
            <a:ext cx="3553542" cy="2520279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44" y="332656"/>
            <a:ext cx="2088232" cy="27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5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Aharoni" pitchFamily="2" charset="-79"/>
                <a:cs typeface="Aharoni" pitchFamily="2" charset="-79"/>
              </a:rPr>
              <a:t>PLAZA  DE MERCADO  CHOCONTA CUNDINAMARCA Y   RESTAURANTE  DON GILBERTO</a:t>
            </a:r>
            <a:endParaRPr lang="es-CO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268760"/>
            <a:ext cx="7520940" cy="3579849"/>
          </a:xfrm>
        </p:spPr>
        <p:txBody>
          <a:bodyPr>
            <a:normAutofit/>
          </a:bodyPr>
          <a:lstStyle/>
          <a:p>
            <a:r>
              <a:rPr lang="es-CO" sz="3200" dirty="0" smtClean="0"/>
              <a:t>ESTUDIANTE</a:t>
            </a:r>
          </a:p>
          <a:p>
            <a:r>
              <a:rPr lang="es-CO" sz="3200" dirty="0" smtClean="0"/>
              <a:t>RUTH  NATALY  </a:t>
            </a:r>
            <a:r>
              <a:rPr lang="es-CO" sz="3200" dirty="0" smtClean="0"/>
              <a:t>ABRIL  </a:t>
            </a:r>
            <a:r>
              <a:rPr lang="es-CO" sz="3200" dirty="0" smtClean="0"/>
              <a:t>CUEVAS</a:t>
            </a:r>
          </a:p>
          <a:p>
            <a:r>
              <a:rPr lang="es-CO" sz="3200" dirty="0" smtClean="0"/>
              <a:t>PRESENTADO A</a:t>
            </a:r>
          </a:p>
          <a:p>
            <a:r>
              <a:rPr lang="es-CO" sz="3200" dirty="0" smtClean="0"/>
              <a:t>JHOM  JAIRO  MOJICA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8668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AREAS   Y AMBIENTES</a:t>
            </a:r>
            <a:endParaRPr lang="es-CO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30121"/>
            <a:ext cx="4147288" cy="2328862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96752"/>
            <a:ext cx="3515883" cy="306896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971600" y="3645024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ambiente  y el </a:t>
            </a:r>
            <a:r>
              <a:rPr lang="es-CO" dirty="0" smtClean="0"/>
              <a:t>área </a:t>
            </a:r>
            <a:r>
              <a:rPr lang="es-CO" dirty="0" smtClean="0"/>
              <a:t>de estos  establecimientos  no  esta en las mejores </a:t>
            </a:r>
            <a:r>
              <a:rPr lang="es-CO" dirty="0" smtClean="0"/>
              <a:t>condiciones  y no cumplen la norma.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118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Abastecimiento de agua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124744"/>
            <a:ext cx="7520940" cy="3579849"/>
          </a:xfrm>
        </p:spPr>
        <p:txBody>
          <a:bodyPr/>
          <a:lstStyle/>
          <a:p>
            <a:r>
              <a:rPr lang="es-CO" b="0" dirty="0" smtClean="0">
                <a:latin typeface="Arial" pitchFamily="34" charset="0"/>
                <a:cs typeface="Arial" pitchFamily="34" charset="0"/>
              </a:rPr>
              <a:t>La  plaza    de mercado y el restaurante  no    cuentan con   un abastecimiento de agua adecuado.</a:t>
            </a:r>
          </a:p>
          <a:p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2"/>
          <a:stretch/>
        </p:blipFill>
        <p:spPr>
          <a:xfrm>
            <a:off x="3923928" y="1808820"/>
            <a:ext cx="2808312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8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Residuos  solidos  e instalaciones sanitarias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31462"/>
            <a:ext cx="3003798" cy="375372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716016" y="1556792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Visitando la plaza de mercado y el restaurante  no  se encuentran   instalaciones  sanitarias, como  vestidores  para el  personal de  trabajo y baños  , tampoco cuenta con las canecas de manejo de reciclaje y residuos solidos.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32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Pisos,  drenajes  y paredes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3377887" cy="1896814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161432" cy="177526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" r="2273" b="-13048"/>
          <a:stretch/>
        </p:blipFill>
        <p:spPr>
          <a:xfrm>
            <a:off x="1043608" y="3212976"/>
            <a:ext cx="2592288" cy="215823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283968" y="3414928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plaza  de mercado cuenta con pisos de cemento , paredes de ladrillo y el restaurante sus  pisos son  de  baldosa </a:t>
            </a:r>
            <a:r>
              <a:rPr lang="es-CO" dirty="0"/>
              <a:t>,</a:t>
            </a:r>
            <a:r>
              <a:rPr lang="es-CO" dirty="0" smtClean="0"/>
              <a:t>paredes de cementó en ninguno de los dos no se  facilita una  desinfección adecuada 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3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Personal manipulador de alimentos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2939819" cy="220486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14380"/>
            <a:ext cx="2483768" cy="186282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59" y="3770931"/>
            <a:ext cx="255577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3297170" cy="2472878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0728"/>
            <a:ext cx="2822575" cy="208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323969" y="371703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personal manipulador de alimentos de la plaza  de mercado como del restaurante no cumple  con las normas establecidas en el decreto 2674 de 2013  articulo 35 de la misma , a su vez no cuentan con un uniforme adecuado.  Y existe  una contaminación  a su alrededor cuando están manipulando  los alimentos 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7516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108</TotalTime>
  <Words>203</Words>
  <Application>Microsoft Office PowerPoint</Application>
  <PresentationFormat>Presentación en pantalla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Ángulos</vt:lpstr>
      <vt:lpstr>Presentación de PowerPoint</vt:lpstr>
      <vt:lpstr>PLAZA  DE MERCADO  CHOCONTA CUNDINAMARCA Y   RESTAURANTE  DON GILBERTO</vt:lpstr>
      <vt:lpstr>AREAS   Y AMBIENTES</vt:lpstr>
      <vt:lpstr>Abastecimiento de agua</vt:lpstr>
      <vt:lpstr>Residuos  solidos  e instalaciones sanitarias</vt:lpstr>
      <vt:lpstr>Pisos,  drenajes  y paredes</vt:lpstr>
      <vt:lpstr>Personal manipulador de alimentos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nataly</dc:creator>
  <cp:lastModifiedBy>nataly</cp:lastModifiedBy>
  <cp:revision>10</cp:revision>
  <dcterms:created xsi:type="dcterms:W3CDTF">2018-08-20T14:30:08Z</dcterms:created>
  <dcterms:modified xsi:type="dcterms:W3CDTF">2018-08-22T03:24:06Z</dcterms:modified>
</cp:coreProperties>
</file>