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slideshare.net/eunimrdz94/inteligencia-visual-espacial-26604486" TargetMode="External"/><Relationship Id="rId2" Type="http://schemas.openxmlformats.org/officeDocument/2006/relationships/hyperlink" Target="https://www.redalyc.org/html/659/659505430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WmY6tJHgJ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TECNICAS DE ESTUDIO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/>
              <a:t>Ronald fajardo</a:t>
            </a:r>
          </a:p>
          <a:p>
            <a:r>
              <a:rPr lang="es-ES" b="1" dirty="0" err="1" smtClean="0"/>
              <a:t>Sst</a:t>
            </a:r>
            <a:endParaRPr lang="es-ES" b="1" dirty="0" smtClean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169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inteligencia</a:t>
            </a:r>
            <a:endParaRPr lang="es-CO" dirty="0"/>
          </a:p>
        </p:txBody>
      </p:sp>
      <p:pic>
        <p:nvPicPr>
          <p:cNvPr id="1026" name="Picture 2" descr="Resultado de imagen para tipos de inteligenc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0" y="2864757"/>
            <a:ext cx="607342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abajo 3"/>
          <p:cNvSpPr/>
          <p:nvPr/>
        </p:nvSpPr>
        <p:spPr>
          <a:xfrm rot="18166845">
            <a:off x="5865224" y="3229185"/>
            <a:ext cx="1280160" cy="75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436913" y="3135086"/>
            <a:ext cx="440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inteligencia con la que mas me identifico esta visual-especial ya que todo lo que analizo y de inmediato la asocio con algo.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187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TECNICAS DE ESTUDIO.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03500"/>
            <a:ext cx="3626052" cy="3416300"/>
          </a:xfrm>
        </p:spPr>
        <p:txBody>
          <a:bodyPr/>
          <a:lstStyle/>
          <a:p>
            <a:r>
              <a:rPr lang="es-ES" dirty="0" smtClean="0"/>
              <a:t>Tener un lugar y espacio adecuado.</a:t>
            </a:r>
          </a:p>
          <a:p>
            <a:r>
              <a:rPr lang="es-ES" dirty="0" smtClean="0"/>
              <a:t>Tener metas </a:t>
            </a:r>
          </a:p>
          <a:p>
            <a:r>
              <a:rPr lang="es-ES" dirty="0" smtClean="0"/>
              <a:t>Tener horarios </a:t>
            </a:r>
          </a:p>
          <a:p>
            <a:r>
              <a:rPr lang="es-ES" dirty="0" smtClean="0"/>
              <a:t>Hacer lo que mas me guste de primeras y realizar todo</a:t>
            </a:r>
          </a:p>
          <a:p>
            <a:r>
              <a:rPr lang="es-ES" dirty="0" smtClean="0"/>
              <a:t>Organizar y poner en practica lo aprendido.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2050" name="Picture 2" descr="Resultado de imagen para tecnicas de e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10" y="2841944"/>
            <a:ext cx="3397523" cy="31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67451" y="2603500"/>
            <a:ext cx="3997234" cy="3416300"/>
          </a:xfrm>
        </p:spPr>
        <p:txBody>
          <a:bodyPr/>
          <a:lstStyle/>
          <a:p>
            <a:r>
              <a:rPr lang="es-ES" dirty="0" smtClean="0"/>
              <a:t>Tener un tiempo organizado y estipulado </a:t>
            </a:r>
          </a:p>
          <a:p>
            <a:r>
              <a:rPr lang="es-ES" dirty="0" smtClean="0"/>
              <a:t>Hacer pausas adecuadas.</a:t>
            </a:r>
          </a:p>
          <a:p>
            <a:r>
              <a:rPr lang="es-ES" dirty="0" smtClean="0"/>
              <a:t>Tener un espacio cómodo y iluminado </a:t>
            </a:r>
          </a:p>
          <a:p>
            <a:endParaRPr lang="es-CO" dirty="0"/>
          </a:p>
        </p:txBody>
      </p:sp>
      <p:pic>
        <p:nvPicPr>
          <p:cNvPr id="3074" name="Picture 2" descr="Resultado de imagen para tecnicas de e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83" y="2603500"/>
            <a:ext cx="3751468" cy="356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Bibliografía.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https://www.redalyc.org/html/659/65950543011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endParaRPr lang="es-ES" dirty="0"/>
          </a:p>
          <a:p>
            <a:r>
              <a:rPr lang="es-CO" dirty="0">
                <a:hlinkClick r:id="rId2"/>
              </a:rPr>
              <a:t>https://www.redalyc.org/html/659/65950543011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es.slideshare.net/eunimrdz94/inteligencia-visual-espacial-26604486</a:t>
            </a:r>
            <a:endParaRPr lang="es-CO" dirty="0" smtClean="0"/>
          </a:p>
          <a:p>
            <a:endParaRPr lang="es-ES" dirty="0"/>
          </a:p>
          <a:p>
            <a:r>
              <a:rPr lang="es-CO" dirty="0">
                <a:hlinkClick r:id="rId4"/>
              </a:rPr>
              <a:t>https://www.youtube.com/watch?v=-WmY6tJHgJc</a:t>
            </a:r>
          </a:p>
          <a:p>
            <a:endParaRPr lang="es-CO" dirty="0" smtClean="0"/>
          </a:p>
          <a:p>
            <a:endParaRPr lang="es-ES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47041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B</a:t>
            </a:r>
            <a:r>
              <a:rPr lang="es-ES" dirty="0" err="1" smtClean="0"/>
              <a:t>logger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visualizar el </a:t>
            </a:r>
            <a:r>
              <a:rPr lang="es-ES" dirty="0" err="1" smtClean="0"/>
              <a:t>blogger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https</a:t>
            </a:r>
            <a:r>
              <a:rPr lang="es-ES" dirty="0"/>
              <a:t>://www.blogger.com/blogger.g?blogID=8775323755113259667#allposts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48" y="3579390"/>
            <a:ext cx="4362994" cy="26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109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TECNICAS DE ESTUDIO</vt:lpstr>
      <vt:lpstr>Tipo de inteligencia</vt:lpstr>
      <vt:lpstr>TECNICAS DE ESTUDIO.</vt:lpstr>
      <vt:lpstr>Presentación de PowerPoint</vt:lpstr>
      <vt:lpstr>Bibliografía.</vt:lpstr>
      <vt:lpstr>Blogger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TECNICAS DE ESTUDIO</dc:title>
  <dc:creator>Ronald Fabian Fajardo</dc:creator>
  <cp:lastModifiedBy>Ronald Fabian Fajardo</cp:lastModifiedBy>
  <cp:revision>7</cp:revision>
  <dcterms:created xsi:type="dcterms:W3CDTF">2019-02-20T18:18:50Z</dcterms:created>
  <dcterms:modified xsi:type="dcterms:W3CDTF">2019-02-20T18:58:51Z</dcterms:modified>
</cp:coreProperties>
</file>