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5FBA-7694-4CE1-8EC0-16FB100DD84C}" type="datetimeFigureOut">
              <a:rPr lang="es-CO" smtClean="0"/>
              <a:t>25/02/2019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389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5FBA-7694-4CE1-8EC0-16FB100DD84C}" type="datetimeFigureOut">
              <a:rPr lang="es-CO" smtClean="0"/>
              <a:t>25/02/2019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736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5FBA-7694-4CE1-8EC0-16FB100DD84C}" type="datetimeFigureOut">
              <a:rPr lang="es-CO" smtClean="0"/>
              <a:t>25/02/2019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131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5FBA-7694-4CE1-8EC0-16FB100DD84C}" type="datetimeFigureOut">
              <a:rPr lang="es-CO" smtClean="0"/>
              <a:t>25/02/2019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270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5FBA-7694-4CE1-8EC0-16FB100DD84C}" type="datetimeFigureOut">
              <a:rPr lang="es-CO" smtClean="0"/>
              <a:t>25/02/2019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869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5FBA-7694-4CE1-8EC0-16FB100DD84C}" type="datetimeFigureOut">
              <a:rPr lang="es-CO" smtClean="0"/>
              <a:t>25/02/2019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91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5FBA-7694-4CE1-8EC0-16FB100DD84C}" type="datetimeFigureOut">
              <a:rPr lang="es-CO" smtClean="0"/>
              <a:t>25/02/2019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729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5FBA-7694-4CE1-8EC0-16FB100DD84C}" type="datetimeFigureOut">
              <a:rPr lang="es-CO" smtClean="0"/>
              <a:t>25/02/2019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817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5FBA-7694-4CE1-8EC0-16FB100DD84C}" type="datetimeFigureOut">
              <a:rPr lang="es-CO" smtClean="0"/>
              <a:t>25/02/2019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015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5FBA-7694-4CE1-8EC0-16FB100DD84C}" type="datetimeFigureOut">
              <a:rPr lang="es-CO" smtClean="0"/>
              <a:t>25/02/2019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068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5FBA-7694-4CE1-8EC0-16FB100DD84C}" type="datetimeFigureOut">
              <a:rPr lang="es-CO" smtClean="0"/>
              <a:t>25/02/2019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516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55FBA-7694-4CE1-8EC0-16FB100DD84C}" type="datetimeFigureOut">
              <a:rPr lang="es-CO" smtClean="0"/>
              <a:t>25/02/2019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12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sz="5400" b="1" dirty="0" err="1" smtClean="0">
                <a:solidFill>
                  <a:srgbClr val="7030A0"/>
                </a:solidFill>
                <a:latin typeface="Bradley Hand ITC" panose="03070402050302030203" pitchFamily="66" charset="0"/>
              </a:rPr>
              <a:t>Grabacion</a:t>
            </a:r>
            <a:r>
              <a:rPr lang="es-CO" sz="5400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 dialogo de </a:t>
            </a:r>
            <a:r>
              <a:rPr lang="es-CO" sz="5400" b="1" dirty="0" err="1" smtClean="0">
                <a:solidFill>
                  <a:srgbClr val="7030A0"/>
                </a:solidFill>
                <a:latin typeface="Bradley Hand ITC" panose="03070402050302030203" pitchFamily="66" charset="0"/>
              </a:rPr>
              <a:t>peter</a:t>
            </a:r>
            <a:r>
              <a:rPr lang="es-CO" sz="5400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 </a:t>
            </a:r>
            <a:endParaRPr lang="es-CO" sz="5400" b="1" dirty="0">
              <a:solidFill>
                <a:srgbClr val="7030A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Ingles karen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1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88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Panorámica</PresentationFormat>
  <Paragraphs>1</Paragraphs>
  <Slides>1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Bradley Hand ITC</vt:lpstr>
      <vt:lpstr>Calibri</vt:lpstr>
      <vt:lpstr>Calibri Light</vt:lpstr>
      <vt:lpstr>Tema de Office</vt:lpstr>
      <vt:lpstr>Grabacion dialogo de peter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Grabacion dialogo de peter </dc:title>
  <dc:creator>MgiiD Muñoz Duran</dc:creator>
  <cp:lastModifiedBy>MgiiD Muñoz Duran</cp:lastModifiedBy>
  <cp:revision>1</cp:revision>
  <dcterms:created xsi:type="dcterms:W3CDTF">2019-02-26T03:57:58Z</dcterms:created>
  <dcterms:modified xsi:type="dcterms:W3CDTF">2019-02-26T04:00:19Z</dcterms:modified>
</cp:coreProperties>
</file>