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photoAlbum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27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47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461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484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16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4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462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5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700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258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74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B03DE-F865-4B87-BE39-D7969E05324A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F828-05AF-42AC-9144-1543C9AC1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02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IMAGE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" y="-1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Título"/>
          <p:cNvSpPr>
            <a:spLocks noGrp="1"/>
          </p:cNvSpPr>
          <p:nvPr>
            <p:ph type="ctrTitle"/>
          </p:nvPr>
        </p:nvSpPr>
        <p:spPr>
          <a:xfrm>
            <a:off x="582561" y="3753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WELCOME TOURISTS TO SAN FRANCISQUITO</a:t>
            </a:r>
            <a:br>
              <a:rPr lang="es-ES" b="1" dirty="0" smtClean="0">
                <a:solidFill>
                  <a:schemeClr val="bg1"/>
                </a:solidFill>
              </a:rPr>
            </a:br>
            <a:r>
              <a:rPr lang="es-ES" sz="1300" b="1" dirty="0" smtClean="0">
                <a:solidFill>
                  <a:schemeClr val="bg1"/>
                </a:solidFill>
              </a:rPr>
              <a:t>BIENVENIDO TURISTA A SAN FRANCISWUITO</a:t>
            </a:r>
            <a:endParaRPr lang="es-CO" sz="1300" b="1" dirty="0">
              <a:solidFill>
                <a:schemeClr val="bg1"/>
              </a:solidFill>
            </a:endParaRP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043608" y="19168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SURPRISE CITY WHERE YOU WILL FIND A LOT OF </a:t>
            </a:r>
            <a:r>
              <a:rPr lang="en-US" sz="2800" b="1" dirty="0" smtClean="0">
                <a:solidFill>
                  <a:schemeClr val="bg1"/>
                </a:solidFill>
              </a:rPr>
              <a:t>ATTRACTION</a:t>
            </a:r>
          </a:p>
          <a:p>
            <a:r>
              <a:rPr lang="es-CO" sz="2000" b="1" dirty="0">
                <a:solidFill>
                  <a:schemeClr val="bg1"/>
                </a:solidFill>
              </a:rPr>
              <a:t>LA CIUDAD SORPRESA DONDE </a:t>
            </a:r>
            <a:r>
              <a:rPr lang="es-CO" sz="2000" b="1" dirty="0" smtClean="0">
                <a:solidFill>
                  <a:schemeClr val="bg1"/>
                </a:solidFill>
              </a:rPr>
              <a:t>ENCONTRARA </a:t>
            </a:r>
            <a:r>
              <a:rPr lang="es-CO" sz="2000" b="1" dirty="0">
                <a:solidFill>
                  <a:schemeClr val="bg1"/>
                </a:solidFill>
              </a:rPr>
              <a:t>MUCHA ATRACCIÓN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86956" y="3717032"/>
            <a:ext cx="4572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YOU WILL SEE A WONDERFUL PAISAJE</a:t>
            </a:r>
            <a:r>
              <a:rPr lang="es-CO" sz="2800" b="1" dirty="0" smtClean="0"/>
              <a:t/>
            </a:r>
            <a:br>
              <a:rPr lang="es-CO" sz="2800" b="1" dirty="0" smtClean="0"/>
            </a:br>
            <a:r>
              <a:rPr lang="es-CO" sz="1050" b="1" dirty="0">
                <a:solidFill>
                  <a:srgbClr val="FFFF00"/>
                </a:solidFill>
              </a:rPr>
              <a:t>VERÁS UN PAISAJE MARAVILLOSO</a:t>
            </a:r>
            <a:r>
              <a:rPr lang="en-US" sz="1050" b="1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ATRACTIONS </a:t>
            </a:r>
            <a:r>
              <a:rPr lang="es-ES" sz="1050" b="1" dirty="0">
                <a:solidFill>
                  <a:srgbClr val="FFFF00"/>
                </a:solidFill>
              </a:rPr>
              <a:t>ATRACCIONES</a:t>
            </a:r>
          </a:p>
          <a:p>
            <a:r>
              <a:rPr lang="es-CO" sz="2000" b="1" dirty="0" smtClean="0">
                <a:solidFill>
                  <a:srgbClr val="FFFF00"/>
                </a:solidFill>
              </a:rPr>
              <a:t>TYPICAL MEALS </a:t>
            </a:r>
            <a:r>
              <a:rPr lang="es-CO" sz="1050" b="1" dirty="0" smtClean="0">
                <a:solidFill>
                  <a:srgbClr val="FFFF00"/>
                </a:solidFill>
              </a:rPr>
              <a:t>COMIDAS TIPICAS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THE </a:t>
            </a:r>
            <a:r>
              <a:rPr lang="en-US" sz="2000" b="1" dirty="0">
                <a:solidFill>
                  <a:srgbClr val="FFFF00"/>
                </a:solidFill>
              </a:rPr>
              <a:t>BEST HOTELS OF THE </a:t>
            </a:r>
            <a:r>
              <a:rPr lang="en-US" sz="2000" b="1" dirty="0" smtClean="0">
                <a:solidFill>
                  <a:srgbClr val="FFFF00"/>
                </a:solidFill>
              </a:rPr>
              <a:t>CITY </a:t>
            </a:r>
            <a:r>
              <a:rPr lang="en-US" sz="1050" b="1" dirty="0" smtClean="0">
                <a:solidFill>
                  <a:srgbClr val="FFFF00"/>
                </a:solidFill>
              </a:rPr>
              <a:t>LOS MEJORES HOTELES DE LA CIUDAD</a:t>
            </a:r>
          </a:p>
          <a:p>
            <a:r>
              <a:rPr lang="es-CO" sz="2000" b="1" dirty="0" smtClean="0">
                <a:solidFill>
                  <a:srgbClr val="FFFF00"/>
                </a:solidFill>
              </a:rPr>
              <a:t>AND MUCH MORE </a:t>
            </a:r>
            <a:r>
              <a:rPr lang="es-CO" sz="1050" b="1" dirty="0" smtClean="0">
                <a:solidFill>
                  <a:srgbClr val="FFFF00"/>
                </a:solidFill>
              </a:rPr>
              <a:t>Y MUCHO MAS </a:t>
            </a:r>
            <a:endParaRPr lang="en-US" sz="105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2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740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</Words>
  <Application>Microsoft Office PowerPoint</Application>
  <PresentationFormat>Presentación en pantalla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WELCOME TOURISTS TO SAN FRANCISQUITO BIENVENIDO TURISTA A SAN FRANCISWUITO</vt:lpstr>
      <vt:lpstr>Presentación de PowerPoint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TOURISTS TO SAN FRANCISQUITO BIENVENIDO TURISTA A SAN FRANCISWUITO</dc:title>
  <dc:creator>USUARIO</dc:creator>
  <cp:lastModifiedBy>USUARIO</cp:lastModifiedBy>
  <cp:revision>4</cp:revision>
  <dcterms:created xsi:type="dcterms:W3CDTF">2019-02-27T01:01:21Z</dcterms:created>
  <dcterms:modified xsi:type="dcterms:W3CDTF">2019-02-27T01:58:33Z</dcterms:modified>
</cp:coreProperties>
</file>