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4710-7FDF-417B-A35B-5D515A15EDF4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BF3D-5E93-4755-9D95-8FC8CF0B7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369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4710-7FDF-417B-A35B-5D515A15EDF4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BF3D-5E93-4755-9D95-8FC8CF0B7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085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4710-7FDF-417B-A35B-5D515A15EDF4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BF3D-5E93-4755-9D95-8FC8CF0B7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59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4710-7FDF-417B-A35B-5D515A15EDF4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BF3D-5E93-4755-9D95-8FC8CF0B7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7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4710-7FDF-417B-A35B-5D515A15EDF4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BF3D-5E93-4755-9D95-8FC8CF0B7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552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4710-7FDF-417B-A35B-5D515A15EDF4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BF3D-5E93-4755-9D95-8FC8CF0B7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006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4710-7FDF-417B-A35B-5D515A15EDF4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BF3D-5E93-4755-9D95-8FC8CF0B7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9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4710-7FDF-417B-A35B-5D515A15EDF4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BF3D-5E93-4755-9D95-8FC8CF0B7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605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4710-7FDF-417B-A35B-5D515A15EDF4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BF3D-5E93-4755-9D95-8FC8CF0B7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02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4710-7FDF-417B-A35B-5D515A15EDF4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BF3D-5E93-4755-9D95-8FC8CF0B7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05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4710-7FDF-417B-A35B-5D515A15EDF4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BF3D-5E93-4755-9D95-8FC8CF0B7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31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4710-7FDF-417B-A35B-5D515A15EDF4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BF3D-5E93-4755-9D95-8FC8CF0B7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02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1" r="37089"/>
          <a:stretch/>
        </p:blipFill>
        <p:spPr>
          <a:xfrm rot="5400000">
            <a:off x="3193126" y="-945315"/>
            <a:ext cx="5958594" cy="93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Giovanni Costo</dc:creator>
  <cp:lastModifiedBy>Giovanni Costo</cp:lastModifiedBy>
  <cp:revision>2</cp:revision>
  <dcterms:created xsi:type="dcterms:W3CDTF">2019-02-27T02:45:14Z</dcterms:created>
  <dcterms:modified xsi:type="dcterms:W3CDTF">2019-02-27T02:50:23Z</dcterms:modified>
</cp:coreProperties>
</file>