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6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8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739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980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520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22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33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80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0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9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8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730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65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3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20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1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0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onografias.com/Computacion/Redes/" TargetMode="External"/><Relationship Id="rId3" Type="http://schemas.openxmlformats.org/officeDocument/2006/relationships/hyperlink" Target="http://www.monografias.com/trabajos7/sipro/sipro.shtml" TargetMode="External"/><Relationship Id="rId7" Type="http://schemas.openxmlformats.org/officeDocument/2006/relationships/hyperlink" Target="http://www.monografias.com/trabajos28/telemedicina-internet/telemedicina-internet.shtml" TargetMode="External"/><Relationship Id="rId2" Type="http://schemas.openxmlformats.org/officeDocument/2006/relationships/hyperlink" Target="http://www.monografias.com/trabajos33/telecomunicaciones/telecomunicaciones.shtml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monografias.com/trabajos12/fundteo/fundteo.shtml" TargetMode="External"/><Relationship Id="rId5" Type="http://schemas.openxmlformats.org/officeDocument/2006/relationships/hyperlink" Target="http://www.monografias.com/trabajos11/conge/conge.shtml" TargetMode="External"/><Relationship Id="rId4" Type="http://schemas.openxmlformats.org/officeDocument/2006/relationships/hyperlink" Target="http://www.monografias.com/trabajos901/evolucion-historica-concepciones-tiempo/evolucion-historica-concepciones-tiempo.s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CO" dirty="0" smtClean="0"/>
              <a:t>Definición de los procesos de aprendizaje:</a:t>
            </a:r>
            <a:endParaRPr lang="es-CO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CO" dirty="0" smtClean="0">
                <a:solidFill>
                  <a:srgbClr val="FF0000"/>
                </a:solidFill>
              </a:rPr>
              <a:t>Visual : </a:t>
            </a:r>
            <a:r>
              <a:rPr lang="es-CO" dirty="0" smtClean="0"/>
              <a:t>se </a:t>
            </a:r>
            <a:r>
              <a:rPr lang="es-CO" dirty="0"/>
              <a:t>define como un método de enseñanza </a:t>
            </a:r>
            <a:r>
              <a:rPr lang="es-CO" b="1" dirty="0"/>
              <a:t>que</a:t>
            </a:r>
            <a:r>
              <a:rPr lang="es-CO" dirty="0"/>
              <a:t> utiliza un conjunto de organizadores gráficos tanto para representar información como para trabajar con ideas y conceptos, </a:t>
            </a:r>
            <a:r>
              <a:rPr lang="es-CO" b="1" dirty="0"/>
              <a:t>que</a:t>
            </a:r>
            <a:r>
              <a:rPr lang="es-CO" dirty="0"/>
              <a:t> al utilizarlos ayudan a los estudiantes a pensar y a aprender más efectivamente</a:t>
            </a:r>
            <a:endParaRPr lang="es-CO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just"/>
            <a:r>
              <a:rPr lang="es-CO" dirty="0"/>
              <a:t>El concepto refiere a aquello que está vinculado a la visión (el acto y el resultado de ver: es decir, de percibir objetos a través de los ojos gracias a la luz)</a:t>
            </a:r>
            <a:endParaRPr lang="es-CO" dirty="0"/>
          </a:p>
        </p:txBody>
      </p:sp>
      <p:pic>
        <p:nvPicPr>
          <p:cNvPr id="1026" name="Picture 2" descr="Resultado de imagen para tecnicas de estudio para aprendizaje visu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40"/>
          <a:stretch/>
        </p:blipFill>
        <p:spPr bwMode="auto">
          <a:xfrm>
            <a:off x="3411269" y="53654"/>
            <a:ext cx="5369461" cy="11297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2524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Ver nos facilita identificar y captar mejor las ideas de aprendizaje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s-CO" dirty="0" smtClean="0"/>
              <a:t>Uso: </a:t>
            </a:r>
            <a:r>
              <a:rPr lang="es-CO" dirty="0"/>
              <a:t>esta basada en el funcionamiento de la percepción humana y en la necesidad de equilibrio que manifiesta ante un mensaje </a:t>
            </a:r>
            <a:r>
              <a:rPr lang="es-CO" b="1" dirty="0"/>
              <a:t>visual</a:t>
            </a:r>
            <a:r>
              <a:rPr lang="es-CO" dirty="0"/>
              <a:t>. </a:t>
            </a:r>
            <a:r>
              <a:rPr lang="es-CO" dirty="0" smtClean="0"/>
              <a:t>Se expresa variedad de significados mediante lo planteado visual (color , forma, textura)se puede ver la dimensión de cada imagen fotografías y demás.</a:t>
            </a:r>
            <a:endParaRPr lang="es-CO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9318133" y="2034317"/>
            <a:ext cx="2136120" cy="17587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743" y="4195292"/>
            <a:ext cx="3225085" cy="169317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33" y="2367092"/>
            <a:ext cx="3048000" cy="14954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8" name="Rectángulo 7"/>
          <p:cNvSpPr/>
          <p:nvPr/>
        </p:nvSpPr>
        <p:spPr>
          <a:xfrm>
            <a:off x="2861845" y="6290698"/>
            <a:ext cx="472381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dirty="0"/>
              <a:t> </a:t>
            </a:r>
            <a:r>
              <a:rPr lang="es-CO" dirty="0" smtClean="0"/>
              <a:t>fuente: bibliográfica :  22 </a:t>
            </a:r>
            <a:r>
              <a:rPr lang="es-CO" dirty="0"/>
              <a:t>de noviembre de 2018</a:t>
            </a:r>
            <a:endParaRPr lang="es-E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530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913774" y="515156"/>
            <a:ext cx="10355240" cy="5276044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s-CO" b="1" dirty="0"/>
              <a:t>El cine </a:t>
            </a:r>
            <a:r>
              <a:rPr lang="es-CO" dirty="0"/>
              <a:t>aquí se combina imágenes realistas, movimiento y sonido. Las proyecciones pueden realizarse tanto en aulas individuales como en salones de mayor capacidad, además, las películas pueden proyectarse por televisión.</a:t>
            </a:r>
          </a:p>
          <a:p>
            <a:pPr fontAlgn="base"/>
            <a:r>
              <a:rPr lang="es-CO" b="1" dirty="0"/>
              <a:t>La diapositiva</a:t>
            </a:r>
            <a:r>
              <a:rPr lang="es-CO" dirty="0"/>
              <a:t> es fundamentalmente un medio gráfico, y puede servir para presentar fotografías originales o copias de materiales tomados de cualquier documento impreso.</a:t>
            </a:r>
          </a:p>
          <a:p>
            <a:pPr fontAlgn="base"/>
            <a:r>
              <a:rPr lang="es-CO" b="1" dirty="0"/>
              <a:t>El video</a:t>
            </a:r>
            <a:r>
              <a:rPr lang="es-CO" dirty="0"/>
              <a:t> es una técnica o sistema de grabación y reproducción de imágenes y sonido por métodos electrónicos, mediante una cámara, un magnetoscopio y un televisor. Las imágenes quedan grabadas en una cinta enrollada en un cartucho.</a:t>
            </a:r>
            <a:r>
              <a:rPr lang="es-CO" b="1" dirty="0"/>
              <a:t> </a:t>
            </a:r>
            <a:r>
              <a:rPr lang="es-CO" b="1" dirty="0" smtClean="0"/>
              <a:t>(también es técnica auditiva)</a:t>
            </a:r>
            <a:endParaRPr lang="es-CO" b="1" dirty="0"/>
          </a:p>
          <a:p>
            <a:pPr fontAlgn="base"/>
            <a:r>
              <a:rPr lang="es-CO" b="1" dirty="0"/>
              <a:t>Tele-virtualidad:</a:t>
            </a:r>
            <a:r>
              <a:rPr lang="es-CO" dirty="0"/>
              <a:t> Implica sistemas que representan situaciones reales alejadas o inaccesibles. Es la simbiosis de las </a:t>
            </a:r>
            <a:r>
              <a:rPr lang="es-CO" dirty="0">
                <a:hlinkClick r:id="rId2"/>
              </a:rPr>
              <a:t>telecomunicaciones</a:t>
            </a:r>
            <a:r>
              <a:rPr lang="es-CO" dirty="0"/>
              <a:t> y las imágenes de </a:t>
            </a:r>
            <a:r>
              <a:rPr lang="es-CO" dirty="0">
                <a:hlinkClick r:id="rId3"/>
              </a:rPr>
              <a:t>síntesis</a:t>
            </a:r>
            <a:r>
              <a:rPr lang="es-CO" dirty="0"/>
              <a:t>. Pretende comunicar a distancia con la ayuda de imágenes de síntesis o virtuales. Ya es posible comunicarse en </a:t>
            </a:r>
            <a:r>
              <a:rPr lang="es-CO" dirty="0">
                <a:hlinkClick r:id="rId4"/>
              </a:rPr>
              <a:t>tiempo</a:t>
            </a:r>
            <a:r>
              <a:rPr lang="es-CO" dirty="0"/>
              <a:t> real con imágenes de alta </a:t>
            </a:r>
            <a:r>
              <a:rPr lang="es-CO" dirty="0">
                <a:hlinkClick r:id="rId5"/>
              </a:rPr>
              <a:t>calidad</a:t>
            </a:r>
            <a:r>
              <a:rPr lang="es-CO" dirty="0"/>
              <a:t> en redes de </a:t>
            </a:r>
            <a:r>
              <a:rPr lang="es-CO" dirty="0">
                <a:hlinkClick r:id="rId6"/>
              </a:rPr>
              <a:t>comunicación</a:t>
            </a:r>
            <a:r>
              <a:rPr lang="es-CO" dirty="0"/>
              <a:t> económicas lo que ha posibilitado la "tele presencia". Las aplicaciones son la </a:t>
            </a:r>
            <a:r>
              <a:rPr lang="es-CO" dirty="0">
                <a:hlinkClick r:id="rId7"/>
              </a:rPr>
              <a:t>telemedicina</a:t>
            </a:r>
            <a:r>
              <a:rPr lang="es-CO" dirty="0"/>
              <a:t>, la teleeducación, el aula virtual, la casa virtual...La tele virtualidad permite crear entornos virtuales que pueden compartir numerosos participantes conectados por </a:t>
            </a:r>
            <a:r>
              <a:rPr lang="es-CO" dirty="0">
                <a:hlinkClick r:id="rId8"/>
              </a:rPr>
              <a:t>una red</a:t>
            </a:r>
            <a:r>
              <a:rPr lang="es-CO" dirty="0"/>
              <a:t> de telecomunicaciones de banda </a:t>
            </a:r>
            <a:r>
              <a:rPr lang="es-CO" dirty="0" smtClean="0"/>
              <a:t>estrecha.</a:t>
            </a:r>
            <a:endParaRPr lang="es-CO" b="1" dirty="0"/>
          </a:p>
          <a:p>
            <a:pPr marL="0" indent="0" fontAlgn="base">
              <a:buNone/>
            </a:pPr>
            <a:r>
              <a:rPr lang="es-CO" b="1" dirty="0" smtClean="0"/>
              <a:t>                      Fuente bibliográfica: sábado</a:t>
            </a:r>
            <a:r>
              <a:rPr lang="es-CO" b="1" dirty="0"/>
              <a:t>, 6 de diciembre de </a:t>
            </a:r>
            <a:r>
              <a:rPr lang="es-CO" b="1" dirty="0" smtClean="0"/>
              <a:t>2014 </a:t>
            </a:r>
            <a:r>
              <a:rPr lang="es-CO" b="1" dirty="0" err="1"/>
              <a:t>Dayhala</a:t>
            </a:r>
            <a:r>
              <a:rPr lang="es-CO" b="1" dirty="0"/>
              <a:t> Marchena Mora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3777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149" y="85354"/>
            <a:ext cx="10364451" cy="1596177"/>
          </a:xfrm>
        </p:spPr>
        <p:txBody>
          <a:bodyPr/>
          <a:lstStyle/>
          <a:p>
            <a:r>
              <a:rPr lang="es-CO" dirty="0" smtClean="0"/>
              <a:t>Ventajas y desventajas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Ventajas: </a:t>
            </a:r>
          </a:p>
          <a:p>
            <a:r>
              <a:rPr lang="es-CO" dirty="0" smtClean="0"/>
              <a:t>Se entiende los programas y elementos en el mundo real.</a:t>
            </a:r>
          </a:p>
          <a:p>
            <a:r>
              <a:rPr lang="es-CO" dirty="0" smtClean="0"/>
              <a:t>Refuerza la comprensión</a:t>
            </a:r>
          </a:p>
          <a:p>
            <a:r>
              <a:rPr lang="es-CO" dirty="0" smtClean="0"/>
              <a:t>Identifica errores conceptuales</a:t>
            </a:r>
          </a:p>
          <a:p>
            <a:r>
              <a:rPr lang="es-CO" dirty="0" smtClean="0"/>
              <a:t>Identifica incomprensión 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CO" dirty="0" smtClean="0"/>
              <a:t>     Desventajas:</a:t>
            </a:r>
          </a:p>
          <a:p>
            <a:r>
              <a:rPr lang="es-CO" dirty="0" smtClean="0"/>
              <a:t>Dificulta de aprendizaje Cuando hay grande volumen de información.</a:t>
            </a:r>
          </a:p>
          <a:p>
            <a:r>
              <a:rPr lang="es-CO" dirty="0" smtClean="0"/>
              <a:t> distracciones </a:t>
            </a:r>
          </a:p>
          <a:p>
            <a:r>
              <a:rPr lang="es-CO" dirty="0" smtClean="0"/>
              <a:t>Dispersión</a:t>
            </a:r>
          </a:p>
          <a:p>
            <a:r>
              <a:rPr lang="es-CO" dirty="0" smtClean="0"/>
              <a:t>Perdida de tiempo</a:t>
            </a:r>
          </a:p>
          <a:p>
            <a:endParaRPr lang="es-CO" dirty="0"/>
          </a:p>
        </p:txBody>
      </p:sp>
      <p:sp>
        <p:nvSpPr>
          <p:cNvPr id="5" name="Flecha abajo 4"/>
          <p:cNvSpPr/>
          <p:nvPr/>
        </p:nvSpPr>
        <p:spPr>
          <a:xfrm>
            <a:off x="4726546" y="1146220"/>
            <a:ext cx="2807595" cy="1601637"/>
          </a:xfrm>
          <a:prstGeom prst="downArrow">
            <a:avLst>
              <a:gd name="adj1" fmla="val 50000"/>
              <a:gd name="adj2" fmla="val 4033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791719" y="5791199"/>
            <a:ext cx="348588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CO" dirty="0" smtClean="0"/>
              <a:t>Fuente bibliográfica : 16 </a:t>
            </a:r>
            <a:r>
              <a:rPr lang="es-CO" dirty="0"/>
              <a:t>dic. 2015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3844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0000"/>
                </a:solidFill>
              </a:rPr>
              <a:t>Auditivo: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s-CO" dirty="0" smtClean="0">
                <a:solidFill>
                  <a:srgbClr val="FF0000"/>
                </a:solidFill>
              </a:rPr>
              <a:t>Definición:</a:t>
            </a:r>
          </a:p>
          <a:p>
            <a:pPr marL="0" indent="0" algn="just">
              <a:buNone/>
            </a:pPr>
            <a:r>
              <a:rPr lang="es-CO" dirty="0" smtClean="0">
                <a:solidFill>
                  <a:srgbClr val="FF0000"/>
                </a:solidFill>
              </a:rPr>
              <a:t>  </a:t>
            </a:r>
            <a:r>
              <a:rPr lang="es-CO" dirty="0" smtClean="0"/>
              <a:t>también </a:t>
            </a:r>
            <a:r>
              <a:rPr lang="es-CO" dirty="0"/>
              <a:t>conocido como </a:t>
            </a:r>
            <a:r>
              <a:rPr lang="es-CO" b="1" dirty="0"/>
              <a:t>aprendizaje sonoro</a:t>
            </a:r>
            <a:r>
              <a:rPr lang="es-CO" dirty="0"/>
              <a:t> describe a los que aprenden usando su sentido auditivo o sonoro. Un aprendiz auditivo, depende de los actos de escuchar y hablar como formas principales de su aprendizaje</a:t>
            </a:r>
            <a:r>
              <a:rPr lang="es-CO" dirty="0" smtClean="0"/>
              <a:t>. Las </a:t>
            </a:r>
            <a:r>
              <a:rPr lang="es-CO" dirty="0"/>
              <a:t>personas que gozan de una buena </a:t>
            </a:r>
            <a:r>
              <a:rPr lang="es-CO" dirty="0" smtClean="0"/>
              <a:t>memoria </a:t>
            </a:r>
            <a:r>
              <a:rPr lang="es-CO" b="1" dirty="0" smtClean="0"/>
              <a:t>auditiva</a:t>
            </a:r>
            <a:r>
              <a:rPr lang="es-CO" dirty="0"/>
              <a:t> aprenden mejor cuando la información les es presentada en forma hablada. ... Puede crear “rimas” o tonadas usando el contenido de </a:t>
            </a:r>
            <a:r>
              <a:rPr lang="es-CO" b="1" dirty="0"/>
              <a:t>estudio</a:t>
            </a:r>
            <a:r>
              <a:rPr lang="es-CO" dirty="0"/>
              <a:t> para ayudarse a memorizar información.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Uso: </a:t>
            </a:r>
          </a:p>
          <a:p>
            <a:pPr marL="0" indent="0">
              <a:buNone/>
            </a:pPr>
            <a:r>
              <a:rPr lang="es-CO" dirty="0" smtClean="0"/>
              <a:t>podemos ir memorizando cada información con facilidad </a:t>
            </a:r>
            <a:r>
              <a:rPr lang="es-CO" dirty="0"/>
              <a:t> si puedes hacer grabaciones y luego escucharlas como parte de tu estudio, no se te escapará nada. Incluso te sirve para estudiar en el trayecto a tu casa</a:t>
            </a:r>
            <a:r>
              <a:rPr lang="es-CO" dirty="0" smtClean="0"/>
              <a:t>.</a:t>
            </a:r>
            <a:r>
              <a:rPr lang="es-CO" dirty="0"/>
              <a:t> este método permite recordar aquellas palabras o características dificultosas a la hora de </a:t>
            </a:r>
            <a:r>
              <a:rPr lang="es-CO" dirty="0" smtClean="0"/>
              <a:t>recordar es mas fácil cuando las escuchamos.</a:t>
            </a:r>
          </a:p>
          <a:p>
            <a:endParaRPr lang="es-CO" dirty="0"/>
          </a:p>
          <a:p>
            <a:pPr marL="0" indent="0">
              <a:buNone/>
            </a:pPr>
            <a:r>
              <a:rPr lang="es-CO" dirty="0" smtClean="0"/>
              <a:t>          fuente:   José </a:t>
            </a:r>
            <a:r>
              <a:rPr lang="es-CO" dirty="0"/>
              <a:t>Carlos </a:t>
            </a:r>
            <a:r>
              <a:rPr lang="es-CO" dirty="0" smtClean="0"/>
              <a:t>López - 2016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13" y="442402"/>
            <a:ext cx="2240923" cy="18484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ángulo 5"/>
          <p:cNvSpPr/>
          <p:nvPr/>
        </p:nvSpPr>
        <p:spPr>
          <a:xfrm>
            <a:off x="2102892" y="5574265"/>
            <a:ext cx="244829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CO" dirty="0"/>
              <a:t> 20 de enero de 2014</a:t>
            </a:r>
            <a:r>
              <a:rPr lang="es-CO" dirty="0" smtClean="0"/>
              <a:t>.</a:t>
            </a:r>
            <a:r>
              <a:rPr lang="es-CO" dirty="0"/>
              <a:t>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5" y="180304"/>
            <a:ext cx="4608975" cy="21867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5492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sultado de imagen para tecnica de aprendizaje auditiva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69" y="90152"/>
            <a:ext cx="11075832" cy="6529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86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>
                <a:solidFill>
                  <a:schemeClr val="accent2">
                    <a:lumMod val="75000"/>
                  </a:schemeClr>
                </a:solidFill>
              </a:rPr>
              <a:t>Ventajas y desventajas auditivas..</a:t>
            </a:r>
            <a:endParaRPr lang="es-CO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smtClean="0">
                <a:solidFill>
                  <a:srgbClr val="FF0000"/>
                </a:solidFill>
              </a:rPr>
              <a:t>Ventajas:	</a:t>
            </a:r>
          </a:p>
          <a:p>
            <a:r>
              <a:rPr lang="es-CO" dirty="0" smtClean="0"/>
              <a:t>Mayor facilidad para asimilar la información	 en forma de sonido y ruido hablando y escuchando.</a:t>
            </a:r>
          </a:p>
          <a:p>
            <a:r>
              <a:rPr lang="es-CO" dirty="0" smtClean="0"/>
              <a:t>Facilidad para recordar nombres de libros películas y demás.</a:t>
            </a:r>
          </a:p>
          <a:p>
            <a:r>
              <a:rPr lang="es-CO" dirty="0" smtClean="0"/>
              <a:t>Se facilita el aprendizaje de idiomas</a:t>
            </a:r>
          </a:p>
          <a:p>
            <a:r>
              <a:rPr lang="es-CO" dirty="0" smtClean="0"/>
              <a:t>Se memoriza de manera ordenada y adecuada información concreta 	</a:t>
            </a:r>
            <a:endParaRPr lang="es-CO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CO" dirty="0" smtClean="0">
                <a:solidFill>
                  <a:srgbClr val="FF0000"/>
                </a:solidFill>
              </a:rPr>
              <a:t>Desventajas:</a:t>
            </a:r>
          </a:p>
          <a:p>
            <a:r>
              <a:rPr lang="es-CO" dirty="0" smtClean="0"/>
              <a:t>Es mas lento para memorizar que la visual</a:t>
            </a:r>
          </a:p>
          <a:p>
            <a:r>
              <a:rPr lang="es-CO" dirty="0" smtClean="0"/>
              <a:t>Debes memorizar con agilidad ya que si no lo haces pierdes el orden de la información</a:t>
            </a:r>
          </a:p>
          <a:p>
            <a:r>
              <a:rPr lang="es-CO" dirty="0" smtClean="0"/>
              <a:t>Solo escuchas no lees y al leer puedes facilitar el aprendizaje</a:t>
            </a:r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59" y="313719"/>
            <a:ext cx="1900975" cy="19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9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Got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175</TotalTime>
  <Words>198</Words>
  <Application>Microsoft Office PowerPoint</Application>
  <PresentationFormat>Panorámica</PresentationFormat>
  <Paragraphs>41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Tw Cen MT</vt:lpstr>
      <vt:lpstr>Gota</vt:lpstr>
      <vt:lpstr>Definición de los procesos de aprendizaje:</vt:lpstr>
      <vt:lpstr>Ver nos facilita identificar y captar mejor las ideas de aprendizaje </vt:lpstr>
      <vt:lpstr>Presentación de PowerPoint</vt:lpstr>
      <vt:lpstr>Ventajas y desventajas </vt:lpstr>
      <vt:lpstr>Auditivo:</vt:lpstr>
      <vt:lpstr>Presentación de PowerPoint</vt:lpstr>
      <vt:lpstr>Ventajas y desventajas auditivas..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Definición de los procesos de aprendizaje:</dc:title>
  <dc:creator>Diana Sepulveda</dc:creator>
  <cp:lastModifiedBy>Diana Sepulveda</cp:lastModifiedBy>
  <cp:revision>12</cp:revision>
  <dcterms:created xsi:type="dcterms:W3CDTF">2019-02-27T04:03:07Z</dcterms:created>
  <dcterms:modified xsi:type="dcterms:W3CDTF">2019-02-27T06:58:21Z</dcterms:modified>
</cp:coreProperties>
</file>