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8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3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0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15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2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379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6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02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3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0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1"/>
                </a:solidFill>
              </a:rPr>
              <a:t>AUDIO CON RESPUESTAS EN INGLES</a:t>
            </a:r>
            <a:endParaRPr lang="es-CO" dirty="0">
              <a:solidFill>
                <a:schemeClr val="accent1"/>
              </a:solidFill>
            </a:endParaRPr>
          </a:p>
        </p:txBody>
      </p:sp>
      <p:pic>
        <p:nvPicPr>
          <p:cNvPr id="4" name="AUDIO INGL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V="1">
            <a:off x="4702711" y="1746161"/>
            <a:ext cx="1569299" cy="1140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37" y="36453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1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AUDIO CON RESPUESTAS EN INGLES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CON RESPUESTAS EN INGLES</dc:title>
  <dc:creator>usuario</dc:creator>
  <cp:lastModifiedBy>usuario</cp:lastModifiedBy>
  <cp:revision>1</cp:revision>
  <dcterms:created xsi:type="dcterms:W3CDTF">2019-02-28T16:14:50Z</dcterms:created>
  <dcterms:modified xsi:type="dcterms:W3CDTF">2019-02-28T16:15:05Z</dcterms:modified>
</cp:coreProperties>
</file>