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8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39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07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15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2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379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66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02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30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648F-1FEA-4B21-A36A-AEBD8C187293}" type="datetimeFigureOut">
              <a:rPr lang="es-CO" smtClean="0"/>
              <a:t>28/02/2019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5AD5-5E9B-434B-A1B6-DFE39A865E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0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85115" y="2526384"/>
            <a:ext cx="6096000" cy="34756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sz="12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dónde quiere ir </a:t>
            </a:r>
            <a:r>
              <a:rPr lang="es-CO" sz="120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piter</a:t>
            </a:r>
            <a:r>
              <a:rPr lang="es-CO" sz="12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según ramón</a:t>
            </a:r>
            <a:r>
              <a:rPr lang="es-CO" sz="1200" spc="-15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s-CO" sz="1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R= RAMON QUIERE IR A CONOCER LOS CITOS MAS INTERESANTES</a:t>
            </a:r>
            <a:endParaRPr lang="es-C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¿Cuántas plazas hay en la ciudad? </a:t>
            </a:r>
          </a:p>
          <a:p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= HAY DOS </a:t>
            </a:r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PLAZAS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hay en las plazas?</a:t>
            </a:r>
          </a:p>
          <a:p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R=EN </a:t>
            </a:r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UNA DE ELLAS HAY UN LUGAR DE MERCADO Y EN EL OTRO HAY UN MONUMENTO A LOS SOLDADOS CAIDOS EN EL PROCESO DE </a:t>
            </a:r>
            <a:r>
              <a:rPr lang="es-C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INDEPENDENCIA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¿Where does peter want to go</a:t>
            </a:r>
            <a:endParaRPr lang="es-CO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R= </a:t>
            </a:r>
            <a:r>
              <a:rPr lang="es-CO" sz="1200" dirty="0">
                <a:latin typeface="Arial" panose="020B0604020202020204" pitchFamily="34" charset="0"/>
                <a:cs typeface="Arial" panose="020B0604020202020204" pitchFamily="34" charset="0"/>
              </a:rPr>
              <a:t>RAMON WANTS IE TO KNOW THE MOST INTERESTING CITES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CO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i="1" dirty="0" smtClean="0"/>
              <a:t>RESPUESTAS A CUESTIONARIO DE INGLES 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10732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06839" y="1577018"/>
            <a:ext cx="9620518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n-US" altLang="es-CO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¿Where does peter want to go?</a:t>
            </a:r>
            <a:r>
              <a:rPr kumimoji="0" lang="en-US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CO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s-CO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s-CO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R=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TWO SQUARES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048000" y="2590630"/>
            <a:ext cx="6096000" cy="971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spc="-15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¿What is there in the town squares?</a:t>
            </a:r>
            <a:endParaRPr lang="es-CO" sz="12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200" spc="-15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R= </a:t>
            </a:r>
            <a:r>
              <a:rPr lang="en-US" sz="120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ONE OF THEM THERE IS A PLACE OF MARKET AND IN THE OTHER THERE IS A MONUMENT TO THE SOLDIERS FALLEN IN THE PROCESS OF INDEPENDENCE.</a:t>
            </a:r>
            <a:endParaRPr lang="es-CO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ReuniÃ³n de la caricatura colorida de dos hombres de negocio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-6251" r="-800" b="6265"/>
          <a:stretch/>
        </p:blipFill>
        <p:spPr bwMode="auto">
          <a:xfrm>
            <a:off x="4104635" y="3868126"/>
            <a:ext cx="3570605" cy="2590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1"/>
                </a:solidFill>
              </a:rPr>
              <a:t>AUDIO CON RESPUESTAS EN INGLES</a:t>
            </a:r>
            <a:endParaRPr lang="es-CO" dirty="0">
              <a:solidFill>
                <a:schemeClr val="accent1"/>
              </a:solidFill>
            </a:endParaRPr>
          </a:p>
        </p:txBody>
      </p:sp>
      <p:pic>
        <p:nvPicPr>
          <p:cNvPr id="4" name="AUDIO INGL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V="1">
            <a:off x="4702711" y="1746161"/>
            <a:ext cx="1569299" cy="1140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37" y="36453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9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GRACIAS </a:t>
            </a:r>
            <a:endParaRPr lang="es-CO" sz="9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10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154</Words>
  <Application>Microsoft Office PowerPoint</Application>
  <PresentationFormat>Panorámica</PresentationFormat>
  <Paragraphs>22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Times New Roman</vt:lpstr>
      <vt:lpstr>Tema de Office</vt:lpstr>
      <vt:lpstr>RESPUESTAS A CUESTIONARIO DE INGLES </vt:lpstr>
      <vt:lpstr>Presentación de PowerPoint</vt:lpstr>
      <vt:lpstr>AUDIO CON RESPUESTAS EN INGLES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CON RESPUESTAS EN INGLES</dc:title>
  <dc:creator>usuario</dc:creator>
  <cp:lastModifiedBy>usuario</cp:lastModifiedBy>
  <cp:revision>3</cp:revision>
  <dcterms:created xsi:type="dcterms:W3CDTF">2019-02-28T16:14:50Z</dcterms:created>
  <dcterms:modified xsi:type="dcterms:W3CDTF">2019-02-28T19:56:44Z</dcterms:modified>
</cp:coreProperties>
</file>