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431800"/>
            <a:ext cx="7766936" cy="6197600"/>
          </a:xfrm>
        </p:spPr>
        <p:txBody>
          <a:bodyPr/>
          <a:lstStyle/>
          <a:p>
            <a:pPr algn="ctr"/>
            <a:r>
              <a:rPr lang="es-CO" sz="1600" dirty="0" smtClean="0"/>
              <a:t>INGLES</a:t>
            </a: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/>
              <a:t> </a:t>
            </a:r>
            <a:br>
              <a:rPr lang="es-CO" sz="1600" dirty="0"/>
            </a:br>
            <a:r>
              <a:rPr lang="es-CO" sz="1600" dirty="0"/>
              <a:t>INGENIERÍA EN SEGURIDAD Y SALUD PARA EL TRABAJO</a:t>
            </a:r>
            <a:br>
              <a:rPr lang="es-CO" sz="1600" dirty="0"/>
            </a:br>
            <a:r>
              <a:rPr lang="es-CO" sz="1600" dirty="0"/>
              <a:t> </a:t>
            </a:r>
            <a:r>
              <a:rPr lang="es-CO" sz="1600" dirty="0" smtClean="0"/>
              <a:t/>
            </a:r>
            <a:br>
              <a:rPr lang="es-CO" sz="1600" dirty="0" smtClean="0"/>
            </a:br>
            <a:r>
              <a:rPr lang="es-CO" sz="1600" dirty="0" smtClean="0"/>
              <a:t/>
            </a:r>
            <a:br>
              <a:rPr lang="es-CO" sz="1600" dirty="0" smtClean="0"/>
            </a:b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 smtClean="0"/>
              <a:t/>
            </a:r>
            <a:br>
              <a:rPr lang="es-CO" sz="1600" dirty="0" smtClean="0"/>
            </a:br>
            <a:r>
              <a:rPr lang="es-CO" sz="1600" dirty="0" smtClean="0"/>
              <a:t>Docente</a:t>
            </a:r>
            <a:br>
              <a:rPr lang="es-CO" sz="1600" dirty="0" smtClean="0"/>
            </a:br>
            <a:r>
              <a:rPr lang="es-CO" sz="1600" dirty="0" smtClean="0"/>
              <a:t>LINA HERNADEZ AMADO </a:t>
            </a:r>
            <a:br>
              <a:rPr lang="es-CO" sz="1600" dirty="0" smtClean="0"/>
            </a:b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 smtClean="0"/>
              <a:t>Alumno </a:t>
            </a: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 err="1"/>
              <a:t>Virtual_Orjuela_Mary</a:t>
            </a: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/>
              <a:t> </a:t>
            </a:r>
            <a:br>
              <a:rPr lang="es-CO" sz="1600" dirty="0"/>
            </a:br>
            <a:r>
              <a:rPr lang="es-CO" sz="1600" dirty="0"/>
              <a:t> </a:t>
            </a:r>
            <a:br>
              <a:rPr lang="es-CO" sz="1600" dirty="0"/>
            </a:br>
            <a:r>
              <a:rPr lang="es-CO" sz="1600" dirty="0"/>
              <a:t> </a:t>
            </a:r>
            <a:br>
              <a:rPr lang="es-CO" sz="1600" dirty="0"/>
            </a:br>
            <a:r>
              <a:rPr lang="es-CO" sz="1600" dirty="0" smtClean="0"/>
              <a:t/>
            </a:r>
            <a:br>
              <a:rPr lang="es-CO" sz="1600" dirty="0" smtClean="0"/>
            </a:b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/>
              <a:t>  </a:t>
            </a:r>
            <a:br>
              <a:rPr lang="es-CO" sz="1600" dirty="0"/>
            </a:br>
            <a:r>
              <a:rPr lang="es-CO" sz="1600" dirty="0"/>
              <a:t> </a:t>
            </a:r>
            <a:br>
              <a:rPr lang="es-CO" sz="1600" dirty="0"/>
            </a:br>
            <a:r>
              <a:rPr lang="es-CO" sz="1600" dirty="0" smtClean="0"/>
              <a:t>2019</a:t>
            </a: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/>
              <a:t> </a:t>
            </a:r>
            <a:r>
              <a:rPr lang="es-CO" dirty="0"/>
              <a:t/>
            </a:r>
            <a:br>
              <a:rPr lang="es-CO" dirty="0"/>
            </a:b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75342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277600" cy="1320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Berlin Sans FB" panose="020E0602020502020306" pitchFamily="34" charset="0"/>
              </a:rPr>
              <a:t>PREGUNTAS                   PREGUNTAS                          RESPUESTAS                     RESPUESTA </a:t>
            </a:r>
            <a:br>
              <a:rPr lang="en-US" sz="2000" dirty="0" smtClean="0">
                <a:solidFill>
                  <a:schemeClr val="accent2"/>
                </a:solidFill>
                <a:latin typeface="Berlin Sans FB" panose="020E0602020502020306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Berlin Sans FB" panose="020E0602020502020306" pitchFamily="34" charset="0"/>
              </a:rPr>
              <a:t> ESPAÑOL                          INGLES                                     INGLES                             ESPAÑOL </a:t>
            </a:r>
            <a:endParaRPr lang="es-CO" sz="2000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77067" y="2639993"/>
            <a:ext cx="2878665" cy="19457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Where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does peter want to go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According to Ramón, how many places are there in the town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What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is there in the town squares</a:t>
            </a:r>
            <a:endParaRPr lang="es-CO" sz="11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744632" y="2639993"/>
            <a:ext cx="2971800" cy="2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Peter wants to know the most interesting places in town, </a:t>
            </a:r>
            <a:endParaRPr lang="en-US" sz="11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we </a:t>
            </a:r>
            <a:r>
              <a:rPr 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have two places</a:t>
            </a:r>
            <a:r>
              <a:rPr lang="en-US" sz="11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s-CO" sz="11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In one of them there is a manufacturer's place, in the other, there is a monument to the soldiers of the independence process.</a:t>
            </a:r>
            <a:endParaRPr lang="es-CO" sz="1100" dirty="0"/>
          </a:p>
        </p:txBody>
      </p:sp>
      <p:sp>
        <p:nvSpPr>
          <p:cNvPr id="5" name="Marcador de contenido 3"/>
          <p:cNvSpPr txBox="1">
            <a:spLocks/>
          </p:cNvSpPr>
          <p:nvPr/>
        </p:nvSpPr>
        <p:spPr>
          <a:xfrm>
            <a:off x="8805332" y="2465390"/>
            <a:ext cx="3005668" cy="1940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Pedro </a:t>
            </a: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quiere conocer los lugares más interesantes </a:t>
            </a: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del  pueblo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Tenemos </a:t>
            </a: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dos </a:t>
            </a: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plazas.</a:t>
            </a:r>
            <a:endParaRPr 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</a:t>
            </a: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 </a:t>
            </a: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una de ellas. hay un lugar de </a:t>
            </a: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fabricante, </a:t>
            </a: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 el otro, hay un </a:t>
            </a: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monumento </a:t>
            </a: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los soldados del proceso de independencia.</a:t>
            </a:r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88900" y="2639993"/>
            <a:ext cx="2688167" cy="2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CO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¿A dónde quiere ir Pedro?</a:t>
            </a:r>
            <a:endParaRPr lang="en-US" sz="11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CO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Según Ramón, ¿cuántas plazas hay en </a:t>
            </a:r>
            <a:r>
              <a:rPr lang="es-CO" sz="11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el pueblo?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altLang="es-CO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Que hay en las plazas del pueblo</a:t>
            </a:r>
            <a:endParaRPr lang="es-CO" altLang="es-CO" sz="11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2140870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</TotalTime>
  <Words>137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Berlin Sans FB</vt:lpstr>
      <vt:lpstr>Trebuchet MS</vt:lpstr>
      <vt:lpstr>Wingdings</vt:lpstr>
      <vt:lpstr>Wingdings 3</vt:lpstr>
      <vt:lpstr>Faceta</vt:lpstr>
      <vt:lpstr>INGLES   INGENIERÍA EN SEGURIDAD Y SALUD PARA EL TRABAJO      Docente LINA HERNADEZ AMADO   Alumno  Virtual_Orjuela_Mary              2019   </vt:lpstr>
      <vt:lpstr>PREGUNTAS                   PREGUNTAS                          RESPUESTAS                     RESPUESTA   ESPAÑOL                          INGLES                                     INGLES                             ESPAÑOL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INGLES               INGENIERÍA EN SEGURIDAD Y SALUD PARA EL TRABAJO   Virtual_Orjuela_Mary                2018</dc:title>
  <dc:creator>Nascere 1</dc:creator>
  <cp:lastModifiedBy>Nascere 1</cp:lastModifiedBy>
  <cp:revision>18</cp:revision>
  <dcterms:created xsi:type="dcterms:W3CDTF">2019-02-21T22:17:36Z</dcterms:created>
  <dcterms:modified xsi:type="dcterms:W3CDTF">2019-02-28T21:45:41Z</dcterms:modified>
</cp:coreProperties>
</file>