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7" r:id="rId4"/>
    <p:sldId id="262" r:id="rId5"/>
    <p:sldId id="258" r:id="rId6"/>
    <p:sldId id="263" r:id="rId7"/>
    <p:sldId id="259" r:id="rId8"/>
    <p:sldId id="264" r:id="rId9"/>
    <p:sldId id="260" r:id="rId10"/>
    <p:sldId id="265"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2/28/2019</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447191" y="2824269"/>
            <a:ext cx="4488794" cy="264445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56025" y="2821491"/>
            <a:ext cx="4488794" cy="263737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s-ES" smtClean="0"/>
              <a:t>Haga clic en el icono para agregar una imagen</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2/28/2019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2/28/2019</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PLAFORMA DE APRENDIZAJE </a:t>
            </a:r>
            <a:endParaRPr lang="en-US" dirty="0"/>
          </a:p>
        </p:txBody>
      </p:sp>
      <p:sp>
        <p:nvSpPr>
          <p:cNvPr id="3" name="Subtítulo 2"/>
          <p:cNvSpPr>
            <a:spLocks noGrp="1"/>
          </p:cNvSpPr>
          <p:nvPr>
            <p:ph type="subTitle" idx="1"/>
          </p:nvPr>
        </p:nvSpPr>
        <p:spPr/>
        <p:txBody>
          <a:bodyPr/>
          <a:lstStyle/>
          <a:p>
            <a:r>
              <a:rPr lang="es-ES" dirty="0" smtClean="0"/>
              <a:t>Liliana Andrea medina espinel </a:t>
            </a:r>
          </a:p>
          <a:p>
            <a:r>
              <a:rPr lang="es-ES" dirty="0" smtClean="0"/>
              <a:t>Estudiante </a:t>
            </a:r>
            <a:endParaRPr lang="en-US" dirty="0"/>
          </a:p>
        </p:txBody>
      </p:sp>
    </p:spTree>
    <p:extLst>
      <p:ext uri="{BB962C8B-B14F-4D97-AF65-F5344CB8AC3E}">
        <p14:creationId xmlns:p14="http://schemas.microsoft.com/office/powerpoint/2010/main" val="1930097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esultado de imagen para imagenes de plataformas virtuales de aprendizaje contactar al tuto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506" y="261257"/>
            <a:ext cx="5465763" cy="5465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238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5454" y="1010495"/>
            <a:ext cx="9291215" cy="1049235"/>
          </a:xfrm>
        </p:spPr>
        <p:txBody>
          <a:bodyPr/>
          <a:lstStyle/>
          <a:p>
            <a:r>
              <a:rPr lang="es-ES" dirty="0" smtClean="0"/>
              <a:t>Gracias </a:t>
            </a:r>
            <a:endParaRPr lang="en-US" dirty="0"/>
          </a:p>
        </p:txBody>
      </p:sp>
      <p:pic>
        <p:nvPicPr>
          <p:cNvPr id="5122" name="Picture 2" descr="Resultado de imagen para imagenes de plataformas virtuales de aprendizaje contactar al tu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8211" y="2370590"/>
            <a:ext cx="3445699" cy="344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691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¿Por qué cree que es importante conocer la plataforma de formación y sus herramientas?</a:t>
            </a:r>
            <a:endParaRPr lang="en-US" dirty="0"/>
          </a:p>
        </p:txBody>
      </p:sp>
      <p:sp>
        <p:nvSpPr>
          <p:cNvPr id="3" name="Marcador de contenido 2"/>
          <p:cNvSpPr>
            <a:spLocks noGrp="1"/>
          </p:cNvSpPr>
          <p:nvPr>
            <p:ph idx="1"/>
          </p:nvPr>
        </p:nvSpPr>
        <p:spPr/>
        <p:txBody>
          <a:bodyPr/>
          <a:lstStyle/>
          <a:p>
            <a:r>
              <a:rPr lang="es-ES" dirty="0" smtClean="0"/>
              <a:t>Por que considero fundamental para este proceso de formación </a:t>
            </a:r>
            <a:r>
              <a:rPr lang="es-ES" smtClean="0"/>
              <a:t>ya mediante </a:t>
            </a:r>
            <a:r>
              <a:rPr lang="es-ES" dirty="0" smtClean="0"/>
              <a:t>esta herramienta se tendrá contacto </a:t>
            </a:r>
            <a:r>
              <a:rPr lang="es-ES" smtClean="0"/>
              <a:t>con tutores, </a:t>
            </a:r>
            <a:r>
              <a:rPr lang="es-ES" dirty="0" smtClean="0"/>
              <a:t>actividades </a:t>
            </a:r>
            <a:r>
              <a:rPr lang="es-ES" smtClean="0"/>
              <a:t>y demás, </a:t>
            </a:r>
            <a:r>
              <a:rPr lang="es-ES" dirty="0" smtClean="0"/>
              <a:t>cabe resaltar que es importante ya que es mi aprendizaje y debo conocer que mas ayuda y conocimiento me pueden ofrecer mediante la plataforma además que si no conozco esta herramienta podría tener repercusiones en mi formación, calificación y demás, ya que no estaría cumpliendo con lo necesaria para tener buen  éxito en </a:t>
            </a:r>
            <a:r>
              <a:rPr lang="es-ES" smtClean="0"/>
              <a:t>este proceso.</a:t>
            </a:r>
            <a:endParaRPr lang="en-US" dirty="0"/>
          </a:p>
        </p:txBody>
      </p:sp>
    </p:spTree>
    <p:extLst>
      <p:ext uri="{BB962C8B-B14F-4D97-AF65-F5344CB8AC3E}">
        <p14:creationId xmlns:p14="http://schemas.microsoft.com/office/powerpoint/2010/main" val="565259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51578" y="138313"/>
            <a:ext cx="9291215" cy="1049235"/>
          </a:xfrm>
        </p:spPr>
        <p:txBody>
          <a:bodyPr/>
          <a:lstStyle/>
          <a:p>
            <a:r>
              <a:rPr lang="es-ES" dirty="0" smtClean="0"/>
              <a:t>Interrogantes de Juan </a:t>
            </a:r>
            <a:endParaRPr lang="en-US" dirty="0"/>
          </a:p>
        </p:txBody>
      </p:sp>
      <p:sp>
        <p:nvSpPr>
          <p:cNvPr id="3" name="Marcador de contenido 2"/>
          <p:cNvSpPr>
            <a:spLocks noGrp="1"/>
          </p:cNvSpPr>
          <p:nvPr>
            <p:ph idx="1"/>
          </p:nvPr>
        </p:nvSpPr>
        <p:spPr>
          <a:xfrm>
            <a:off x="1451580" y="1187549"/>
            <a:ext cx="9291214" cy="4782178"/>
          </a:xfrm>
        </p:spPr>
        <p:txBody>
          <a:bodyPr>
            <a:normAutofit fontScale="77500" lnSpcReduction="20000"/>
          </a:bodyPr>
          <a:lstStyle/>
          <a:p>
            <a:r>
              <a:rPr lang="es-ES" dirty="0" smtClean="0"/>
              <a:t>Que es una plataforma score o de aprendizaje ?</a:t>
            </a:r>
          </a:p>
          <a:p>
            <a:r>
              <a:rPr lang="es-ES" dirty="0"/>
              <a:t>un programa de ordenador que se utiliza para la creación, gestión y distribución de actividades formativas a través de la Web: Son aplicaciones que facilitan la creación de entornos de enseñanza-aprendizaje, integrando materiales didácticos y herramientas de comunicación, colaboración y gestión educativa.</a:t>
            </a:r>
          </a:p>
          <a:p>
            <a:r>
              <a:rPr lang="es-ES" dirty="0" smtClean="0"/>
              <a:t>Las </a:t>
            </a:r>
            <a:r>
              <a:rPr lang="es-ES" dirty="0"/>
              <a:t>plataformas de e-</a:t>
            </a:r>
            <a:r>
              <a:rPr lang="es-ES" dirty="0" err="1"/>
              <a:t>learning</a:t>
            </a:r>
            <a:r>
              <a:rPr lang="es-ES" dirty="0"/>
              <a:t> ofrecen ambientes de aprendizaje ya diseñados e integrados. A ellos acceden los alumnos a través de una clave personal. Por ello, se trata de un espacio privado, dotado de las herramientas necesarias para aprender (comunicación, documentación, contenidos, interacción, etc.) Además, las plataformas permiten hacer un mejor seguimiento del progreso de los alumnos.</a:t>
            </a:r>
          </a:p>
          <a:p>
            <a:r>
              <a:rPr lang="es-ES" dirty="0" smtClean="0"/>
              <a:t>Es </a:t>
            </a:r>
            <a:r>
              <a:rPr lang="es-ES" dirty="0"/>
              <a:t>el lugar donde alumnos, tutores, profesores o coordinadores se conectan a través de Internet (navegador web) para descargarse contenidos, ver el programa de asignaturas, enviar un correo al profesor, charlar con los compañeros, debatir en un foro, participar en una tutoría, etc.</a:t>
            </a:r>
          </a:p>
          <a:p>
            <a:r>
              <a:rPr lang="es-ES" dirty="0" err="1" smtClean="0"/>
              <a:t>Asímismo</a:t>
            </a:r>
            <a:r>
              <a:rPr lang="es-ES" dirty="0"/>
              <a:t>, todo LMS consta de un entorno de aprendizaje y relación social, al que acceden los alumnos, profesores y coordinadores y un entorno de administración, desde dónde se configuran los cursos, se dan de alta los alumnos, se importan contenidos, se habilitan servicios, etc.</a:t>
            </a:r>
            <a:endParaRPr lang="en-US" dirty="0"/>
          </a:p>
        </p:txBody>
      </p:sp>
    </p:spTree>
    <p:extLst>
      <p:ext uri="{BB962C8B-B14F-4D97-AF65-F5344CB8AC3E}">
        <p14:creationId xmlns:p14="http://schemas.microsoft.com/office/powerpoint/2010/main" val="365222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imagenes de plataformas virtuales de aprendizaj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28029" y="206304"/>
            <a:ext cx="4623594" cy="43721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735" y="206304"/>
            <a:ext cx="4154110" cy="4372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537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 Como se interactúa con los integrantes o compañeros de la carrera ?</a:t>
            </a:r>
            <a:endParaRPr lang="en-US" dirty="0"/>
          </a:p>
        </p:txBody>
      </p:sp>
      <p:sp>
        <p:nvSpPr>
          <p:cNvPr id="3" name="Marcador de contenido 2"/>
          <p:cNvSpPr>
            <a:spLocks noGrp="1"/>
          </p:cNvSpPr>
          <p:nvPr>
            <p:ph idx="1"/>
          </p:nvPr>
        </p:nvSpPr>
        <p:spPr/>
        <p:txBody>
          <a:bodyPr/>
          <a:lstStyle/>
          <a:p>
            <a:r>
              <a:rPr lang="es-ES" dirty="0" smtClean="0"/>
              <a:t>Doy respuesta a esta pregunta desde mi punto de vista ya que  he tenido contacto con mis compañeros mediante herramientas de la plataforma como lo son los foros programados en los que todos se presentan y cuentan sus expectativas, puntos de vista, sus datos personales y dan sus números de contacto como lo son correos electrónicos, chat, Skype entre otros que facilitan la comunicación entre nosotros y entre nuestro tutor,  cabe aclarar que se hacen encuentros presenciales una o dos veces por semestre los cuales se informaron antes y durante el proceso de matricula </a:t>
            </a:r>
            <a:endParaRPr lang="en-US" dirty="0"/>
          </a:p>
        </p:txBody>
      </p:sp>
    </p:spTree>
    <p:extLst>
      <p:ext uri="{BB962C8B-B14F-4D97-AF65-F5344CB8AC3E}">
        <p14:creationId xmlns:p14="http://schemas.microsoft.com/office/powerpoint/2010/main" val="3168342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ultado de imagen para imagenes de plataformas virtuales de aprendizaj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19373" y="291826"/>
            <a:ext cx="5508081" cy="5508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978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51578" y="399571"/>
            <a:ext cx="9291215" cy="1049235"/>
          </a:xfrm>
        </p:spPr>
        <p:txBody>
          <a:bodyPr/>
          <a:lstStyle/>
          <a:p>
            <a:r>
              <a:rPr lang="es-ES" dirty="0" smtClean="0"/>
              <a:t>¿ Como envió mis trabajos ? </a:t>
            </a:r>
            <a:endParaRPr lang="en-US" dirty="0"/>
          </a:p>
        </p:txBody>
      </p:sp>
      <p:sp>
        <p:nvSpPr>
          <p:cNvPr id="3" name="Marcador de contenido 2"/>
          <p:cNvSpPr>
            <a:spLocks noGrp="1"/>
          </p:cNvSpPr>
          <p:nvPr>
            <p:ph idx="1"/>
          </p:nvPr>
        </p:nvSpPr>
        <p:spPr>
          <a:xfrm>
            <a:off x="1451577" y="1448806"/>
            <a:ext cx="9291215" cy="3450613"/>
          </a:xfrm>
        </p:spPr>
        <p:txBody>
          <a:bodyPr>
            <a:normAutofit fontScale="92500"/>
          </a:bodyPr>
          <a:lstStyle/>
          <a:p>
            <a:r>
              <a:rPr lang="es-ES" dirty="0" smtClean="0"/>
              <a:t>Esto se hace mediante la </a:t>
            </a:r>
            <a:r>
              <a:rPr lang="es-ES" dirty="0"/>
              <a:t>plataforma </a:t>
            </a:r>
            <a:r>
              <a:rPr lang="es-ES" dirty="0" smtClean="0"/>
              <a:t>que es </a:t>
            </a:r>
            <a:r>
              <a:rPr lang="es-ES" dirty="0"/>
              <a:t>una herramienta que permite subir uno, o más archivos. Estos trabajos solo los ve el estudiante y el profesor, no son públicos al resto de los integrantes del curso. Si el profesor ha creado grupos de estudio utilizando la herramienta de la plataforma </a:t>
            </a:r>
            <a:r>
              <a:rPr lang="es-ES" dirty="0" smtClean="0"/>
              <a:t>para </a:t>
            </a:r>
            <a:r>
              <a:rPr lang="es-ES" dirty="0"/>
              <a:t>ello, podrá crear un vínculo de actividades diferente para cada grupo de estudio</a:t>
            </a:r>
            <a:r>
              <a:rPr lang="es-ES" dirty="0" smtClean="0"/>
              <a:t>.</a:t>
            </a:r>
          </a:p>
          <a:p>
            <a:r>
              <a:rPr lang="es-ES" dirty="0"/>
              <a:t>En los </a:t>
            </a:r>
            <a:r>
              <a:rPr lang="es-ES" dirty="0" err="1" smtClean="0"/>
              <a:t>Modulos</a:t>
            </a:r>
            <a:r>
              <a:rPr lang="es-ES" dirty="0" smtClean="0"/>
              <a:t> o unidad encontrará </a:t>
            </a:r>
            <a:r>
              <a:rPr lang="es-ES" dirty="0"/>
              <a:t>diferentes actividades y recursos en cada tema o pestaña, para acceder haga clic sobre el nombre de la actividad, cada actividad se identifica por un icono y tienen una fecha de entrega definida por el docente, una vez pase dicha fecha no podrá subir su </a:t>
            </a:r>
            <a:r>
              <a:rPr lang="es-ES" dirty="0" smtClean="0"/>
              <a:t>actividad.</a:t>
            </a:r>
            <a:endParaRPr lang="en-US" dirty="0"/>
          </a:p>
        </p:txBody>
      </p:sp>
    </p:spTree>
    <p:extLst>
      <p:ext uri="{BB962C8B-B14F-4D97-AF65-F5344CB8AC3E}">
        <p14:creationId xmlns:p14="http://schemas.microsoft.com/office/powerpoint/2010/main" val="1196552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n relacionad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11657" y="153012"/>
            <a:ext cx="5111319" cy="511131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ultado de imagen para imagenes de plataformas virtuales de aprendizaj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140" y="1991273"/>
            <a:ext cx="6271351" cy="3888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270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 Quien resuelve mis dudas de las asignaturas ?</a:t>
            </a:r>
            <a:endParaRPr lang="en-US" dirty="0"/>
          </a:p>
        </p:txBody>
      </p:sp>
      <p:sp>
        <p:nvSpPr>
          <p:cNvPr id="3" name="Marcador de contenido 2"/>
          <p:cNvSpPr>
            <a:spLocks noGrp="1"/>
          </p:cNvSpPr>
          <p:nvPr>
            <p:ph idx="1"/>
          </p:nvPr>
        </p:nvSpPr>
        <p:spPr/>
        <p:txBody>
          <a:bodyPr/>
          <a:lstStyle/>
          <a:p>
            <a:r>
              <a:rPr lang="es-ES" dirty="0" smtClean="0"/>
              <a:t>En la plataforma de la fundación universitaria san mateo existe una herramienta que se llama contacta a tu tutor por medio de la cual el estudiante envía sus dudad e inquietudes al tutor además de esto el docente también participa en el foro de presentación y indica sus datos de contacto cabe resaltar que la plataforma o pagina de la fundación también contiene un ITEM que esta llamado “Mesas de Ayuda” en donde el estudiante expresa y informa sus dudas las cuales serán respondidas por personal capacitado de la San Mateo </a:t>
            </a:r>
            <a:endParaRPr lang="en-US" dirty="0"/>
          </a:p>
        </p:txBody>
      </p:sp>
    </p:spTree>
    <p:extLst>
      <p:ext uri="{BB962C8B-B14F-4D97-AF65-F5344CB8AC3E}">
        <p14:creationId xmlns:p14="http://schemas.microsoft.com/office/powerpoint/2010/main" val="102721951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TM10001114[[fn=Galería]]</Template>
  <TotalTime>79</TotalTime>
  <Words>687</Words>
  <Application>Microsoft Office PowerPoint</Application>
  <PresentationFormat>Panorámica</PresentationFormat>
  <Paragraphs>19</Paragraphs>
  <Slides>11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Arial</vt:lpstr>
      <vt:lpstr>Rockwell</vt:lpstr>
      <vt:lpstr>Gallery</vt:lpstr>
      <vt:lpstr>PLAFORMA DE APRENDIZAJE </vt:lpstr>
      <vt:lpstr>¿Por qué cree que es importante conocer la plataforma de formación y sus herramientas?</vt:lpstr>
      <vt:lpstr>Interrogantes de Juan </vt:lpstr>
      <vt:lpstr>Presentación de PowerPoint</vt:lpstr>
      <vt:lpstr>¿ Como se interactúa con los integrantes o compañeros de la carrera ?</vt:lpstr>
      <vt:lpstr>Presentación de PowerPoint</vt:lpstr>
      <vt:lpstr>¿ Como envió mis trabajos ? </vt:lpstr>
      <vt:lpstr>Presentación de PowerPoint</vt:lpstr>
      <vt:lpstr>¿ Quien resuelve mis dudas de las asignaturas ?</vt:lpstr>
      <vt:lpstr>Presentación de PowerPoint</vt:lpstr>
      <vt:lpstr>Gracias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PLAFORMA DE APRENDIZAJE</dc:title>
  <dc:creator>Usuario</dc:creator>
  <cp:lastModifiedBy>Usuario</cp:lastModifiedBy>
  <cp:revision>7</cp:revision>
  <dcterms:created xsi:type="dcterms:W3CDTF">2019-03-01T03:08:23Z</dcterms:created>
  <dcterms:modified xsi:type="dcterms:W3CDTF">2019-03-01T04:27:58Z</dcterms:modified>
</cp:coreProperties>
</file>