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D6B05E-4399-449B-AEF6-FD9AA5B5E5DD}" type="datetimeFigureOut">
              <a:rPr lang="es-CO" smtClean="0"/>
              <a:t>02/03/2019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F084F0-3D7C-40A9-9D93-03ABBEB7C9AD}" type="slidenum">
              <a:rPr lang="es-CO" smtClean="0"/>
              <a:t>‹Nº›</a:t>
            </a:fld>
            <a:endParaRPr lang="es-C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ACTIVIDA 2</a:t>
            </a:r>
            <a:br>
              <a:rPr lang="es-CO" dirty="0"/>
            </a:br>
            <a:r>
              <a:rPr lang="es-CO" dirty="0" err="1" smtClean="0"/>
              <a:t>Activity</a:t>
            </a:r>
            <a:r>
              <a:rPr lang="es-CO" dirty="0" smtClean="0"/>
              <a:t> 2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RONALD FABIAN FAJARDO V</a:t>
            </a:r>
          </a:p>
          <a:p>
            <a:r>
              <a:rPr lang="es-CO" dirty="0" smtClean="0"/>
              <a:t>SST</a:t>
            </a:r>
          </a:p>
          <a:p>
            <a:r>
              <a:rPr lang="es-CO" dirty="0" smtClean="0"/>
              <a:t>INGLES BASICO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248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CALL CENTER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86808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Nice day.</a:t>
            </a:r>
          </a:p>
          <a:p>
            <a:endParaRPr lang="en-US" dirty="0"/>
          </a:p>
          <a:p>
            <a:r>
              <a:rPr lang="en-US" dirty="0"/>
              <a:t>My name is Ronald Fajardo of the city of Bogotá, I am 24 years old I am a student of SST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s-CO" dirty="0"/>
              <a:t>Buen día.</a:t>
            </a:r>
          </a:p>
          <a:p>
            <a:endParaRPr lang="es-CO" dirty="0"/>
          </a:p>
          <a:p>
            <a:r>
              <a:rPr lang="es-CO" dirty="0"/>
              <a:t>mi nombre es Ronald Fajardo de la ciudad de Bogotá, tengo 24 años soy estudiante de SST</a:t>
            </a:r>
            <a:r>
              <a:rPr lang="es-CO" dirty="0" smtClean="0"/>
              <a:t>.</a:t>
            </a:r>
            <a:endParaRPr lang="en-US" dirty="0"/>
          </a:p>
          <a:p>
            <a:endParaRPr lang="es-CO" dirty="0"/>
          </a:p>
        </p:txBody>
      </p:sp>
      <p:pic>
        <p:nvPicPr>
          <p:cNvPr id="1026" name="Picture 2" descr="https://www.protocolo.org/extfiles/i-4355-cG.30772.1.png.jpg.pagespeed.ce.7Tytr5DRM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427484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dirty="0"/>
              <a:t>BIENVENIDA  WELCOME</a:t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99992" y="1935480"/>
            <a:ext cx="4186808" cy="4389120"/>
          </a:xfrm>
        </p:spPr>
        <p:txBody>
          <a:bodyPr/>
          <a:lstStyle/>
          <a:p>
            <a:r>
              <a:rPr lang="en-US" dirty="0"/>
              <a:t>Welcome to the city of Bogota is a very big city with many tourists and a good place to do </a:t>
            </a:r>
            <a:r>
              <a:rPr lang="en-US" dirty="0" smtClean="0"/>
              <a:t>business</a:t>
            </a:r>
          </a:p>
          <a:p>
            <a:endParaRPr lang="en-US" dirty="0"/>
          </a:p>
          <a:p>
            <a:r>
              <a:rPr lang="es-CO" dirty="0"/>
              <a:t>Bienvenido a la </a:t>
            </a:r>
            <a:r>
              <a:rPr lang="es-CO" dirty="0" smtClean="0"/>
              <a:t>ciudad </a:t>
            </a:r>
            <a:r>
              <a:rPr lang="es-CO" dirty="0"/>
              <a:t>de </a:t>
            </a:r>
            <a:r>
              <a:rPr lang="es-CO" dirty="0" smtClean="0"/>
              <a:t>Bogotá </a:t>
            </a:r>
            <a:r>
              <a:rPr lang="es-CO" dirty="0"/>
              <a:t>es una ciudad muy grande con muchos turista y un buen lugar para realizar negocios. </a:t>
            </a:r>
          </a:p>
        </p:txBody>
      </p:sp>
      <p:pic>
        <p:nvPicPr>
          <p:cNvPr id="2050" name="Picture 2" descr="http://ribonperry.com.co/wp-content/uploads/2016/01/02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213108" cy="402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8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can I get to the town from the capital?</a:t>
            </a:r>
            <a:br>
              <a:rPr lang="en-US" sz="2000" dirty="0"/>
            </a:br>
            <a:r>
              <a:rPr lang="es-CO" sz="2000" dirty="0"/>
              <a:t>¿como puedo llegar al pueblo desde la capital?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13600"/>
          </a:xfrm>
        </p:spPr>
        <p:txBody>
          <a:bodyPr/>
          <a:lstStyle/>
          <a:p>
            <a:r>
              <a:rPr lang="en-US" dirty="0"/>
              <a:t>You must take a bus in the terminal there is already you can go to any </a:t>
            </a:r>
            <a:r>
              <a:rPr lang="en-US" dirty="0" smtClean="0"/>
              <a:t>place</a:t>
            </a:r>
          </a:p>
          <a:p>
            <a:r>
              <a:rPr lang="es-CO" dirty="0"/>
              <a:t>Debe tomar un bus en el terminal de hay ya se puede dirigir a cualquier </a:t>
            </a:r>
            <a:r>
              <a:rPr lang="es-CO" dirty="0" smtClean="0"/>
              <a:t>lugar</a:t>
            </a:r>
            <a:endParaRPr lang="en-US" dirty="0"/>
          </a:p>
          <a:p>
            <a:endParaRPr lang="es-CO" dirty="0"/>
          </a:p>
        </p:txBody>
      </p:sp>
      <p:pic>
        <p:nvPicPr>
          <p:cNvPr id="3074" name="Picture 2" descr="Ver las imágenes de or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65132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62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What kind of activity is there to do?</a:t>
            </a:r>
            <a:br>
              <a:rPr lang="en-US" sz="2000" dirty="0"/>
            </a:br>
            <a:r>
              <a:rPr lang="es-CO" sz="2000" dirty="0"/>
              <a:t>¿Que tipo de actividad hay para realizar?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Mr. Peter is a very large city has good places like </a:t>
            </a:r>
            <a:r>
              <a:rPr lang="en-US" dirty="0" err="1"/>
              <a:t>Monserate</a:t>
            </a:r>
            <a:r>
              <a:rPr lang="en-US" dirty="0"/>
              <a:t> from there you could see the city </a:t>
            </a:r>
            <a:r>
              <a:rPr lang="en-US" dirty="0" err="1"/>
              <a:t>tenes</a:t>
            </a:r>
            <a:r>
              <a:rPr lang="en-US" dirty="0"/>
              <a:t> the tower </a:t>
            </a:r>
            <a:r>
              <a:rPr lang="en-US" dirty="0" err="1"/>
              <a:t>colpatria</a:t>
            </a:r>
            <a:r>
              <a:rPr lang="en-US" dirty="0"/>
              <a:t> one of the highest in </a:t>
            </a:r>
            <a:r>
              <a:rPr lang="en-US" dirty="0" smtClean="0"/>
              <a:t>the city.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/>
              <a:t>Señor Peter es una ciudad muy grande tiene buenos lugares como </a:t>
            </a:r>
            <a:r>
              <a:rPr lang="es-CO" dirty="0" err="1"/>
              <a:t>Monserate</a:t>
            </a:r>
            <a:r>
              <a:rPr lang="es-CO" dirty="0"/>
              <a:t> de </a:t>
            </a:r>
            <a:r>
              <a:rPr lang="es-CO" dirty="0" err="1"/>
              <a:t>alli</a:t>
            </a:r>
            <a:r>
              <a:rPr lang="es-CO" dirty="0"/>
              <a:t> se pude observar la ciudad </a:t>
            </a:r>
            <a:r>
              <a:rPr lang="es-CO" dirty="0" err="1"/>
              <a:t>tenes</a:t>
            </a:r>
            <a:r>
              <a:rPr lang="es-CO" dirty="0"/>
              <a:t> la torre </a:t>
            </a:r>
            <a:r>
              <a:rPr lang="es-CO" dirty="0" err="1"/>
              <a:t>colpatria</a:t>
            </a:r>
            <a:r>
              <a:rPr lang="es-CO" dirty="0"/>
              <a:t> una de las mas altas de la </a:t>
            </a:r>
            <a:r>
              <a:rPr lang="es-CO" dirty="0" err="1"/>
              <a:t>ciuda</a:t>
            </a:r>
            <a:r>
              <a:rPr lang="es-CO" dirty="0"/>
              <a:t>.</a:t>
            </a:r>
            <a:endParaRPr lang="en-US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100" name="Picture 4" descr="Ver las imágenes de or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64474"/>
            <a:ext cx="2088232" cy="37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4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000" dirty="0" err="1"/>
              <a:t>What</a:t>
            </a:r>
            <a:r>
              <a:rPr lang="es-CO" sz="2000" dirty="0"/>
              <a:t> </a:t>
            </a:r>
            <a:r>
              <a:rPr lang="es-CO" sz="2000" dirty="0" err="1"/>
              <a:t>type</a:t>
            </a:r>
            <a:r>
              <a:rPr lang="es-CO" sz="2000" dirty="0"/>
              <a:t> of clima es e mas frecuente?</a:t>
            </a:r>
            <a:br>
              <a:rPr lang="es-CO" sz="2000" dirty="0"/>
            </a:br>
            <a:r>
              <a:rPr lang="es-CO" sz="2000" dirty="0"/>
              <a:t>¿</a:t>
            </a:r>
            <a:r>
              <a:rPr lang="es-CO" sz="2000" dirty="0" smtClean="0"/>
              <a:t>Que tipo de clima es e mas frecuente?</a:t>
            </a:r>
            <a:endParaRPr lang="es-CO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4355976" y="2397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It is a cold city with approximately 13 degrees Celsius, it rains a lot.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4355976" y="3105835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Es una ciudad </a:t>
            </a:r>
            <a:r>
              <a:rPr lang="es-CO" dirty="0" err="1" smtClean="0"/>
              <a:t>fria</a:t>
            </a:r>
            <a:r>
              <a:rPr lang="es-CO" dirty="0" smtClean="0"/>
              <a:t> con aproximados 13 grados </a:t>
            </a:r>
            <a:r>
              <a:rPr lang="es-CO" dirty="0" err="1" smtClean="0"/>
              <a:t>centigrados</a:t>
            </a:r>
            <a:r>
              <a:rPr lang="es-CO" dirty="0" smtClean="0"/>
              <a:t> llueve mucho.</a:t>
            </a:r>
            <a:endParaRPr lang="es-CO" dirty="0"/>
          </a:p>
        </p:txBody>
      </p:sp>
      <p:sp>
        <p:nvSpPr>
          <p:cNvPr id="7" name="AutoShape 2" descr="Resultado de imagen de frio"/>
          <p:cNvSpPr>
            <a:spLocks noChangeAspect="1" noChangeArrowheads="1"/>
          </p:cNvSpPr>
          <p:nvPr/>
        </p:nvSpPr>
        <p:spPr bwMode="auto">
          <a:xfrm>
            <a:off x="63500" y="-922338"/>
            <a:ext cx="16764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2742974" cy="314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85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What </a:t>
            </a:r>
            <a:r>
              <a:rPr lang="en-US" sz="2200" dirty="0"/>
              <a:t>are the typical foods of the region</a:t>
            </a:r>
            <a:r>
              <a:rPr lang="en-US" sz="2200" dirty="0" smtClean="0"/>
              <a:t>?</a:t>
            </a:r>
            <a:br>
              <a:rPr lang="en-US" sz="2200" dirty="0" smtClean="0"/>
            </a:br>
            <a:r>
              <a:rPr lang="es-CO" sz="2200" dirty="0"/>
              <a:t>¿Cual son las comidas </a:t>
            </a:r>
            <a:r>
              <a:rPr lang="es-CO" sz="2200" dirty="0" smtClean="0"/>
              <a:t>típicas </a:t>
            </a:r>
            <a:r>
              <a:rPr lang="es-CO" sz="2200" dirty="0"/>
              <a:t>de la </a:t>
            </a:r>
            <a:r>
              <a:rPr lang="es-CO" sz="2200" dirty="0" err="1"/>
              <a:t>region</a:t>
            </a:r>
            <a:r>
              <a:rPr lang="es-CO" sz="2200" dirty="0"/>
              <a:t>?</a:t>
            </a:r>
            <a:r>
              <a:rPr lang="en-US" dirty="0"/>
              <a:t/>
            </a:r>
            <a:br>
              <a:rPr lang="en-US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99992" y="1935480"/>
            <a:ext cx="4186808" cy="438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Ajiaco</a:t>
            </a:r>
            <a:r>
              <a:rPr lang="en-US" dirty="0"/>
              <a:t> is a very traditional soup, the pesos dish with an approximate cost of 12,000 Colombian pesos.</a:t>
            </a:r>
          </a:p>
          <a:p>
            <a:pPr marL="0" indent="0">
              <a:buNone/>
            </a:pPr>
            <a:r>
              <a:rPr lang="es-CO" dirty="0"/>
              <a:t>Es el Ajiaco es una sopa muy tradicional el pesos plato esta con un costo aproximado de 12000 pesos colombianos. </a:t>
            </a:r>
          </a:p>
        </p:txBody>
      </p:sp>
      <p:pic>
        <p:nvPicPr>
          <p:cNvPr id="6148" name="Picture 4" descr="Ver las imágenes de or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340768"/>
            <a:ext cx="3816424" cy="459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3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290</Words>
  <Application>Microsoft Office PowerPoint</Application>
  <PresentationFormat>Presentación en pantalla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Flujo</vt:lpstr>
      <vt:lpstr>ACTIVIDA 2 Activity 2</vt:lpstr>
      <vt:lpstr>CALL CENTER</vt:lpstr>
      <vt:lpstr>BIENVENIDA  WELCOME </vt:lpstr>
      <vt:lpstr>How can I get to the town from the capital? ¿como puedo llegar al pueblo desde la capital?</vt:lpstr>
      <vt:lpstr> What kind of activity is there to do? ¿Que tipo de actividad hay para realizar?</vt:lpstr>
      <vt:lpstr>What type of clima es e mas frecuente? ¿Que tipo de clima es e mas frecuente?</vt:lpstr>
      <vt:lpstr> What are the typical foods of the region? ¿Cual son las comidas típicas de la region?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7</cp:revision>
  <dcterms:created xsi:type="dcterms:W3CDTF">2019-03-02T14:55:37Z</dcterms:created>
  <dcterms:modified xsi:type="dcterms:W3CDTF">2019-03-02T16:34:46Z</dcterms:modified>
</cp:coreProperties>
</file>