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18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51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8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01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1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49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1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06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46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6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937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32F8-6C94-4CA9-929C-226CB10252C3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18CF-E235-45AA-A930-54D757A74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83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bacion unidad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2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2019-03-02T18:40:40Z</dcterms:created>
  <dcterms:modified xsi:type="dcterms:W3CDTF">2019-03-02T18:41:13Z</dcterms:modified>
</cp:coreProperties>
</file>