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1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5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1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49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1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06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46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6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37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8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42432"/>
            <a:ext cx="6096000" cy="67731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NOMBRE: Angie Geraldine Cubillos Buitrago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 uno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Actividad uno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Momento independiente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does peter want to go?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Pedro wants to visit El Museo de la Papa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Ramon how many town squares are there in town?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b="1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US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Ramón there are two squares in the city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b="1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b="1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there in the town squares?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b="1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US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marker place and in the other one there is a monument to failen soldiers of the process of independence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0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bacion unidad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2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20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2019-03-02T18:40:40Z</dcterms:created>
  <dcterms:modified xsi:type="dcterms:W3CDTF">2019-03-02T18:46:12Z</dcterms:modified>
</cp:coreProperties>
</file>