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973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79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10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1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695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2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42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08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32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729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7BDD-DE05-450F-BD97-063AB3BBCF21}" type="datetimeFigureOut">
              <a:rPr lang="es-CO" smtClean="0"/>
              <a:t>04/03/2019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860D-7AF7-4A25-8D4D-E51B72F32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9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59095" y="579546"/>
            <a:ext cx="10148556" cy="5769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493948" y="915256"/>
            <a:ext cx="9362941" cy="540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COMPROMISOS PERSONALES COMO ESTUDIANTE </a:t>
            </a:r>
            <a:endParaRPr lang="es-CO" b="1" u="sng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Conocer el manejo de la plataforma virtual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 todas las herramientas TIC, disponibles en mi proceso de formación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Conocer todas las normas, deberes y derechos como alumno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los módulos o compromisos académicos dentro de los plazos estipulados.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Participar activamente en los foros, video conferencias y otros recursos para compartir información, recibir retroalimentación y despejar las dudas con los tutores de cada una de las áreas o materia de estudio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 líneas de tiempo cumplibles, para atender los compromisos académicos de cada una de las asignaturas. 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Mantener contacto con mis compañeros vía telefónica, chats y demás recursos o herramientas TIC.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disciplinado con el tiempo asignado a mi proceso de formación. 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Mantenerme informado de los temas pendientes con la consulta de cronogramas, correos electrónicos, plataforma virtual, etc.    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/>
          <p:cNvCxnSpPr/>
          <p:nvPr/>
        </p:nvCxnSpPr>
        <p:spPr>
          <a:xfrm flipV="1">
            <a:off x="850004" y="4365935"/>
            <a:ext cx="740536" cy="12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6200000">
            <a:off x="-515156" y="2640170"/>
            <a:ext cx="2730322" cy="3863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1985 </a:t>
            </a:r>
            <a:r>
              <a:rPr lang="es-CO" dirty="0" err="1" smtClean="0">
                <a:solidFill>
                  <a:schemeClr val="tx1"/>
                </a:solidFill>
              </a:rPr>
              <a:t>Fexade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23" y="4240441"/>
            <a:ext cx="859611" cy="231668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 rot="16200000">
            <a:off x="203915" y="2547868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1987. El 16-OCT-87, personería jurídica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92426" y="4546241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388771" y="4544093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 rot="16200000">
            <a:off x="987380" y="2519962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1989. En marzo aprobación ICFES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069209" y="4541945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88" y="4169742"/>
            <a:ext cx="1161760" cy="313098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 rot="16200000">
            <a:off x="2054178" y="2517814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1995. Reforma estatutaria ante ICFES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239040" y="4552676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 rot="16200000">
            <a:off x="2799010" y="2515666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1999. FEXADE registra dos programas técnicos (admón. empresas - contaduría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98" y="4212535"/>
            <a:ext cx="859611" cy="231668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3932353" y="4550528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 rot="16200000">
            <a:off x="3556721" y="2513518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2000. Programas técnico profesional en sistemas, telecomunicaciones y admón. Entidades de salud. 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63" y="4210387"/>
            <a:ext cx="859611" cy="231668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4767335" y="4548380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53" y="4208239"/>
            <a:ext cx="859611" cy="231668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 rot="16200000">
            <a:off x="4365948" y="2511370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2001. MEN. Ratifica reforma estatutaria, resolución 227 del 15-FEB-01, nace “Fundación San Mateo” 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447770" y="4546232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 rot="16200000">
            <a:off x="5239569" y="2509222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2004. Nvos programas. Técnico profesional en mantenimiento electrónico, diseño grafico,  admón.. Sistemas informáticos 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20" y="4180333"/>
            <a:ext cx="987068" cy="266018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385784" y="4556963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ángulo 39"/>
          <p:cNvSpPr/>
          <p:nvPr/>
        </p:nvSpPr>
        <p:spPr>
          <a:xfrm rot="16200000">
            <a:off x="5984407" y="2507074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2005. Ampliación planta física en instalaciones nuevas Calle 26 No. 23 - 39 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02" y="4193212"/>
            <a:ext cx="859611" cy="231668"/>
          </a:xfrm>
          <a:prstGeom prst="rect">
            <a:avLst/>
          </a:prstGeom>
        </p:spPr>
      </p:pic>
      <p:sp>
        <p:nvSpPr>
          <p:cNvPr id="42" name="Rectángulo 41"/>
          <p:cNvSpPr/>
          <p:nvPr/>
        </p:nvSpPr>
        <p:spPr>
          <a:xfrm>
            <a:off x="7091981" y="4554815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50" y="4141836"/>
            <a:ext cx="1161760" cy="313098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8184538" y="4565546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ángulo 44"/>
          <p:cNvSpPr/>
          <p:nvPr/>
        </p:nvSpPr>
        <p:spPr>
          <a:xfrm rot="16200000">
            <a:off x="7051210" y="2504926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2009. Por obras Transmilenio nueva sede en la transversal 17 No. 25 – 25 (sede principal)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472746" y="463634"/>
            <a:ext cx="7469746" cy="540912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 de tiempo corporación universitaria San Mateo </a:t>
            </a:r>
            <a:endParaRPr lang="es-CO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ángulo 46"/>
          <p:cNvSpPr/>
          <p:nvPr/>
        </p:nvSpPr>
        <p:spPr>
          <a:xfrm rot="16200000">
            <a:off x="7821803" y="2502778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2010. Aprobación MEN. Redefinición Institucional en el mes de Junio. 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297" y="4203943"/>
            <a:ext cx="859611" cy="231668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>
            <a:off x="8993760" y="4576277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ángulo 49"/>
          <p:cNvSpPr/>
          <p:nvPr/>
        </p:nvSpPr>
        <p:spPr>
          <a:xfrm rot="16200000">
            <a:off x="8502236" y="2487753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2011. Febrero registro SNIES de nueve programas por ciclos secuenciales y complementarios. 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005" y="4201795"/>
            <a:ext cx="859611" cy="231668"/>
          </a:xfrm>
          <a:prstGeom prst="rect">
            <a:avLst/>
          </a:prstGeom>
        </p:spPr>
      </p:pic>
      <p:sp>
        <p:nvSpPr>
          <p:cNvPr id="53" name="Rectángulo 52"/>
          <p:cNvSpPr/>
          <p:nvPr/>
        </p:nvSpPr>
        <p:spPr>
          <a:xfrm>
            <a:off x="9725713" y="4587008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ángulo 53"/>
          <p:cNvSpPr/>
          <p:nvPr/>
        </p:nvSpPr>
        <p:spPr>
          <a:xfrm rot="16200000">
            <a:off x="9259945" y="2472729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2012. Se incorporan asignaturas completamente virtuales, fortalecimiento e implementación de herramientas  TIC 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10431910" y="4584860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35" y="4199647"/>
            <a:ext cx="859611" cy="231668"/>
          </a:xfrm>
          <a:prstGeom prst="rect">
            <a:avLst/>
          </a:prstGeom>
        </p:spPr>
      </p:pic>
      <p:sp>
        <p:nvSpPr>
          <p:cNvPr id="57" name="Rectángulo 56"/>
          <p:cNvSpPr/>
          <p:nvPr/>
        </p:nvSpPr>
        <p:spPr>
          <a:xfrm>
            <a:off x="11485836" y="4595591"/>
            <a:ext cx="386367" cy="347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s-CO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276" y="4152567"/>
            <a:ext cx="1161760" cy="313098"/>
          </a:xfrm>
          <a:prstGeom prst="rect">
            <a:avLst/>
          </a:prstGeom>
        </p:spPr>
      </p:pic>
      <p:sp>
        <p:nvSpPr>
          <p:cNvPr id="59" name="Rectángulo 58"/>
          <p:cNvSpPr/>
          <p:nvPr/>
        </p:nvSpPr>
        <p:spPr>
          <a:xfrm rot="16200000">
            <a:off x="10249473" y="2470583"/>
            <a:ext cx="2730322" cy="53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2019. 35 programas con registro calificado. Técnico profesional,  Tecnológicos y universitarios.</a:t>
            </a:r>
            <a:endParaRPr lang="es-CO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59095" y="579546"/>
            <a:ext cx="10148556" cy="5769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764405" y="941461"/>
            <a:ext cx="9040969" cy="497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Y TRAYECTORIA UNIVERSIDAD SAN </a:t>
            </a:r>
            <a:r>
              <a:rPr lang="es-CO" b="1" u="sng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institución técnica profesional redefinida </a:t>
            </a:r>
            <a:endParaRPr lang="es-CO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CO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pedagógico se basa en la utilización, implementación y 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aprovechamiento 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las tecnologías de la información y comunicación TIC, en los procesos de enseñanza y aprendizaje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de educación por ciclos propedéuticos en nivel técnico, tecnológico y profesional, mediante el uso de internet, correo electrónico, chat, </a:t>
            </a:r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blogs.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Institución en constante evolución desde 1985 a la fecha, incorporando las nuevas tecnologías disponibles al servicio de la formación de profesionales éticos. </a:t>
            </a:r>
            <a:endParaRPr lang="es-CO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Establece en el estudiante los principios del ser, saber y el hacer.  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452</Words>
  <Application>Microsoft Office PowerPoint</Application>
  <PresentationFormat>Panorámica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Giovanni Costo</dc:creator>
  <cp:lastModifiedBy>Giovanni Costo</cp:lastModifiedBy>
  <cp:revision>25</cp:revision>
  <dcterms:created xsi:type="dcterms:W3CDTF">2019-03-02T00:19:36Z</dcterms:created>
  <dcterms:modified xsi:type="dcterms:W3CDTF">2019-03-05T01:30:53Z</dcterms:modified>
</cp:coreProperties>
</file>