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44895C3-C833-411A-89AF-4752E45AA210}" type="datetimeFigureOut">
              <a:rPr lang="es-ES" smtClean="0"/>
              <a:t>05/03/2019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2F25FA8-88CF-4014-A4EA-A72F92323AB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5C3-C833-411A-89AF-4752E45AA210}" type="datetimeFigureOut">
              <a:rPr lang="es-ES" smtClean="0"/>
              <a:t>05/03/2019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5FA8-88CF-4014-A4EA-A72F92323AB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5C3-C833-411A-89AF-4752E45AA210}" type="datetimeFigureOut">
              <a:rPr lang="es-ES" smtClean="0"/>
              <a:t>05/03/2019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5FA8-88CF-4014-A4EA-A72F92323AB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44895C3-C833-411A-89AF-4752E45AA210}" type="datetimeFigureOut">
              <a:rPr lang="es-ES" smtClean="0"/>
              <a:t>05/03/2019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5FA8-88CF-4014-A4EA-A72F92323AB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44895C3-C833-411A-89AF-4752E45AA210}" type="datetimeFigureOut">
              <a:rPr lang="es-ES" smtClean="0"/>
              <a:t>05/03/2019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2F25FA8-88CF-4014-A4EA-A72F92323AB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44895C3-C833-411A-89AF-4752E45AA210}" type="datetimeFigureOut">
              <a:rPr lang="es-ES" smtClean="0"/>
              <a:t>05/03/2019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2F25FA8-88CF-4014-A4EA-A72F92323AB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44895C3-C833-411A-89AF-4752E45AA210}" type="datetimeFigureOut">
              <a:rPr lang="es-ES" smtClean="0"/>
              <a:t>05/03/2019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2F25FA8-88CF-4014-A4EA-A72F92323AB3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5C3-C833-411A-89AF-4752E45AA210}" type="datetimeFigureOut">
              <a:rPr lang="es-ES" smtClean="0"/>
              <a:t>05/03/2019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5FA8-88CF-4014-A4EA-A72F92323AB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44895C3-C833-411A-89AF-4752E45AA210}" type="datetimeFigureOut">
              <a:rPr lang="es-ES" smtClean="0"/>
              <a:t>05/03/2019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2F25FA8-88CF-4014-A4EA-A72F92323AB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44895C3-C833-411A-89AF-4752E45AA210}" type="datetimeFigureOut">
              <a:rPr lang="es-ES" smtClean="0"/>
              <a:t>05/03/2019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2F25FA8-88CF-4014-A4EA-A72F92323AB3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44895C3-C833-411A-89AF-4752E45AA210}" type="datetimeFigureOut">
              <a:rPr lang="es-ES" smtClean="0"/>
              <a:t>05/03/2019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2F25FA8-88CF-4014-A4EA-A72F92323AB3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44895C3-C833-411A-89AF-4752E45AA210}" type="datetimeFigureOut">
              <a:rPr lang="es-ES" smtClean="0"/>
              <a:t>05/03/2019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2F25FA8-88CF-4014-A4EA-A72F92323AB3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Guion De Guía turística 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Sierra nevada de santa marta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622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619268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>
                <a:effectLst/>
              </a:rPr>
              <a:t> </a:t>
            </a:r>
            <a:r>
              <a:rPr lang="es-ES" dirty="0" err="1" smtClean="0">
                <a:effectLst/>
              </a:rPr>
              <a:t>Presentacion</a:t>
            </a:r>
            <a:r>
              <a:rPr lang="es-ES" dirty="0" smtClean="0">
                <a:effectLst/>
              </a:rPr>
              <a:t/>
            </a:r>
            <a:br>
              <a:rPr lang="es-ES" dirty="0" smtClean="0">
                <a:effectLst/>
              </a:rPr>
            </a:br>
            <a:r>
              <a:rPr lang="es-ES" dirty="0">
                <a:effectLst/>
              </a:rPr>
              <a:t/>
            </a:r>
            <a:br>
              <a:rPr lang="es-ES" dirty="0">
                <a:effectLst/>
              </a:rPr>
            </a:br>
            <a:r>
              <a:rPr lang="es-ES" dirty="0" smtClean="0">
                <a:effectLst/>
              </a:rPr>
              <a:t>- Hola </a:t>
            </a:r>
            <a:r>
              <a:rPr lang="es-ES" dirty="0">
                <a:effectLst/>
              </a:rPr>
              <a:t>muy buenas.  Habla con </a:t>
            </a:r>
            <a:r>
              <a:rPr lang="es-ES" dirty="0" err="1">
                <a:effectLst/>
              </a:rPr>
              <a:t>Nevardo</a:t>
            </a:r>
            <a:r>
              <a:rPr lang="es-ES" dirty="0">
                <a:effectLst/>
              </a:rPr>
              <a:t> Pérez asesor de guías turísticas  de Colombia </a:t>
            </a:r>
            <a:r>
              <a:rPr lang="es-ES" dirty="0" smtClean="0">
                <a:effectLst/>
              </a:rPr>
              <a:t/>
            </a:r>
            <a:br>
              <a:rPr lang="es-ES" dirty="0" smtClean="0">
                <a:effectLst/>
              </a:rPr>
            </a:br>
            <a:r>
              <a:rPr lang="es-ES" dirty="0" smtClean="0">
                <a:effectLst/>
              </a:rPr>
              <a:t/>
            </a:r>
            <a:br>
              <a:rPr lang="es-ES" dirty="0" smtClean="0">
                <a:effectLst/>
              </a:rPr>
            </a:br>
            <a:r>
              <a:rPr lang="es-ES" dirty="0" smtClean="0">
                <a:effectLst/>
              </a:rPr>
              <a:t>- </a:t>
            </a:r>
            <a:r>
              <a:rPr lang="es-ES" dirty="0" err="1" smtClean="0">
                <a:effectLst/>
              </a:rPr>
              <a:t>Hello</a:t>
            </a:r>
            <a:r>
              <a:rPr lang="es-ES" dirty="0" smtClean="0">
                <a:effectLst/>
              </a:rPr>
              <a:t> </a:t>
            </a:r>
            <a:r>
              <a:rPr lang="es-ES" dirty="0" err="1">
                <a:effectLst/>
              </a:rPr>
              <a:t>good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Morning</a:t>
            </a:r>
            <a:r>
              <a:rPr lang="es-ES" dirty="0">
                <a:effectLst/>
              </a:rPr>
              <a:t>. </a:t>
            </a:r>
            <a:r>
              <a:rPr lang="es-ES" dirty="0" err="1">
                <a:effectLst/>
              </a:rPr>
              <a:t>Speak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with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Nevardo</a:t>
            </a:r>
            <a:r>
              <a:rPr lang="es-ES" dirty="0">
                <a:effectLst/>
              </a:rPr>
              <a:t> Pérez, </a:t>
            </a:r>
            <a:r>
              <a:rPr lang="es-ES" dirty="0" err="1">
                <a:effectLst/>
              </a:rPr>
              <a:t>adviser</a:t>
            </a:r>
            <a:r>
              <a:rPr lang="es-ES" dirty="0">
                <a:effectLst/>
              </a:rPr>
              <a:t> of </a:t>
            </a:r>
            <a:r>
              <a:rPr lang="es-ES" dirty="0" err="1">
                <a:effectLst/>
              </a:rPr>
              <a:t>tourist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guides</a:t>
            </a:r>
            <a:r>
              <a:rPr lang="es-ES" dirty="0">
                <a:effectLst/>
              </a:rPr>
              <a:t> in Colombia</a:t>
            </a:r>
            <a:br>
              <a:rPr lang="es-ES" dirty="0">
                <a:effectLst/>
              </a:rPr>
            </a:br>
            <a:r>
              <a:rPr lang="es-ES" dirty="0">
                <a:effectLst/>
              </a:rPr>
              <a:t/>
            </a:r>
            <a:br>
              <a:rPr lang="es-ES" dirty="0">
                <a:effectLst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478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ES" dirty="0"/>
              <a:t>- Bienvenido a la Guía Turística por la sierra nevada de santa marta este será el mejor recorrido por todos los lugares más reconocidos en el país  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- </a:t>
            </a:r>
            <a:r>
              <a:rPr lang="es-ES" dirty="0" err="1"/>
              <a:t>Welcome</a:t>
            </a:r>
            <a:r>
              <a:rPr lang="es-ES" dirty="0"/>
              <a:t> to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Tourist</a:t>
            </a:r>
            <a:r>
              <a:rPr lang="es-ES" dirty="0"/>
              <a:t> </a:t>
            </a:r>
            <a:r>
              <a:rPr lang="es-ES" dirty="0" err="1"/>
              <a:t>Guide</a:t>
            </a:r>
            <a:r>
              <a:rPr lang="es-ES" dirty="0"/>
              <a:t> </a:t>
            </a:r>
            <a:r>
              <a:rPr lang="es-ES" dirty="0" err="1"/>
              <a:t>through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Sierra Nevada of Santa Marta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tour of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recognized</a:t>
            </a:r>
            <a:r>
              <a:rPr lang="es-ES" dirty="0"/>
              <a:t> places in </a:t>
            </a:r>
            <a:r>
              <a:rPr lang="es-ES" dirty="0" err="1"/>
              <a:t>the</a:t>
            </a:r>
            <a:r>
              <a:rPr lang="es-ES" dirty="0"/>
              <a:t> country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16392" y="476672"/>
            <a:ext cx="5276088" cy="3689920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1026" name="Picture 2" descr="C:\Users\FullCrock\Desktop\atencion-sier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76672"/>
            <a:ext cx="5256584" cy="368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65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 - Es la formación montañosa litoral más elevada del mundo, con dos picos de 5.775 m de altitud; el pico Cristóbal Colón y el pico Simón Bolívar. Por su variedad de ecosistemas, pisos térmicos junto al mar, su belleza singular y su riqueza histórica y cultural constituye un paraje único para visitar y fue declarado Reserva de la Biosfera por la UNESCO en 1979.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  -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highest</a:t>
            </a:r>
            <a:r>
              <a:rPr lang="es-ES" dirty="0"/>
              <a:t> </a:t>
            </a:r>
            <a:r>
              <a:rPr lang="es-ES" dirty="0" err="1"/>
              <a:t>coastal</a:t>
            </a:r>
            <a:r>
              <a:rPr lang="es-ES" dirty="0"/>
              <a:t> </a:t>
            </a:r>
            <a:r>
              <a:rPr lang="es-ES" dirty="0" err="1"/>
              <a:t>mountainous</a:t>
            </a:r>
            <a:r>
              <a:rPr lang="es-ES" dirty="0"/>
              <a:t> </a:t>
            </a:r>
            <a:r>
              <a:rPr lang="es-ES" dirty="0" err="1"/>
              <a:t>formation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world</a:t>
            </a:r>
            <a:r>
              <a:rPr lang="es-ES" dirty="0"/>
              <a:t>,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peaks</a:t>
            </a:r>
            <a:r>
              <a:rPr lang="es-ES" dirty="0"/>
              <a:t> of 5,775 m of </a:t>
            </a:r>
            <a:r>
              <a:rPr lang="es-ES" dirty="0" err="1"/>
              <a:t>altitude</a:t>
            </a:r>
            <a:r>
              <a:rPr lang="es-ES" dirty="0"/>
              <a:t>; </a:t>
            </a:r>
            <a:r>
              <a:rPr lang="es-ES" dirty="0" err="1"/>
              <a:t>the</a:t>
            </a:r>
            <a:r>
              <a:rPr lang="es-ES" dirty="0"/>
              <a:t> Cristóbal Colón </a:t>
            </a:r>
            <a:r>
              <a:rPr lang="es-ES" dirty="0" err="1"/>
              <a:t>peak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Simón Bolívar </a:t>
            </a:r>
            <a:r>
              <a:rPr lang="es-ES" dirty="0" err="1"/>
              <a:t>peak</a:t>
            </a:r>
            <a:r>
              <a:rPr lang="es-ES" dirty="0"/>
              <a:t>. </a:t>
            </a:r>
            <a:r>
              <a:rPr lang="es-ES" dirty="0" err="1"/>
              <a:t>Due</a:t>
            </a:r>
            <a:r>
              <a:rPr lang="es-ES" dirty="0"/>
              <a:t> to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variety</a:t>
            </a:r>
            <a:r>
              <a:rPr lang="es-ES" dirty="0"/>
              <a:t> of </a:t>
            </a:r>
            <a:r>
              <a:rPr lang="es-ES" dirty="0" err="1"/>
              <a:t>ecosystems</a:t>
            </a:r>
            <a:r>
              <a:rPr lang="es-ES" dirty="0"/>
              <a:t>, </a:t>
            </a:r>
            <a:r>
              <a:rPr lang="es-ES" dirty="0" err="1"/>
              <a:t>thermal</a:t>
            </a:r>
            <a:r>
              <a:rPr lang="es-ES" dirty="0"/>
              <a:t> </a:t>
            </a:r>
            <a:r>
              <a:rPr lang="es-ES" dirty="0" err="1"/>
              <a:t>floors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sea,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unique</a:t>
            </a:r>
            <a:r>
              <a:rPr lang="es-ES" dirty="0"/>
              <a:t> </a:t>
            </a:r>
            <a:r>
              <a:rPr lang="es-ES" dirty="0" err="1"/>
              <a:t>beauty</a:t>
            </a:r>
            <a:r>
              <a:rPr lang="es-ES" dirty="0"/>
              <a:t> and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historical</a:t>
            </a:r>
            <a:r>
              <a:rPr lang="es-ES" dirty="0"/>
              <a:t> and cultural </a:t>
            </a:r>
            <a:r>
              <a:rPr lang="es-ES" dirty="0" err="1"/>
              <a:t>richness</a:t>
            </a:r>
            <a:r>
              <a:rPr lang="es-ES" dirty="0"/>
              <a:t> </a:t>
            </a:r>
            <a:r>
              <a:rPr lang="es-ES" dirty="0" err="1"/>
              <a:t>constitutes</a:t>
            </a:r>
            <a:r>
              <a:rPr lang="es-ES" dirty="0"/>
              <a:t> a </a:t>
            </a:r>
            <a:r>
              <a:rPr lang="es-ES" dirty="0" err="1"/>
              <a:t>unique</a:t>
            </a:r>
            <a:r>
              <a:rPr lang="es-ES" dirty="0"/>
              <a:t> place to </a:t>
            </a:r>
            <a:r>
              <a:rPr lang="es-ES" dirty="0" err="1"/>
              <a:t>visit</a:t>
            </a:r>
            <a:r>
              <a:rPr lang="es-ES" dirty="0"/>
              <a:t> and </a:t>
            </a:r>
            <a:r>
              <a:rPr lang="es-ES" dirty="0" err="1"/>
              <a:t>was</a:t>
            </a:r>
            <a:r>
              <a:rPr lang="es-ES" dirty="0"/>
              <a:t> </a:t>
            </a:r>
            <a:r>
              <a:rPr lang="es-ES" dirty="0" err="1"/>
              <a:t>declared</a:t>
            </a:r>
            <a:r>
              <a:rPr lang="es-ES" dirty="0"/>
              <a:t> a </a:t>
            </a:r>
            <a:r>
              <a:rPr lang="es-ES" dirty="0" err="1"/>
              <a:t>Biosphere</a:t>
            </a:r>
            <a:r>
              <a:rPr lang="es-ES" dirty="0"/>
              <a:t> Reserve </a:t>
            </a:r>
            <a:r>
              <a:rPr lang="es-ES" dirty="0" err="1"/>
              <a:t>by</a:t>
            </a:r>
            <a:r>
              <a:rPr lang="es-ES" dirty="0"/>
              <a:t> UNESCO in 1979.  </a:t>
            </a:r>
            <a:br>
              <a:rPr lang="es-ES" dirty="0"/>
            </a:b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 descr="C:\Users\FullCrock\Desktop\PNN_Sierra_Nevada_de_Santa_Marta_-_aerea_-_danil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32656"/>
            <a:ext cx="5276096" cy="326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FullCrock\Desktop\Sierra-Nevada-de-Santa-Mart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594016"/>
            <a:ext cx="5276096" cy="285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272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17</TotalTime>
  <Words>109</Words>
  <Application>Microsoft Office PowerPoint</Application>
  <PresentationFormat>Presentación en pantalla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Brío</vt:lpstr>
      <vt:lpstr>Guion De Guía turística </vt:lpstr>
      <vt:lpstr> Presentacion  - Hola muy buenas.  Habla con Nevardo Pérez asesor de guías turísticas  de Colombia   - Hello good Morning. Speak with Nevardo Pérez, adviser of tourist guides in Colombia 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Guion De Guía turística</dc:title>
  <dc:creator>FullCrock</dc:creator>
  <cp:lastModifiedBy>FullCrock</cp:lastModifiedBy>
  <cp:revision>2</cp:revision>
  <dcterms:created xsi:type="dcterms:W3CDTF">2019-03-05T21:50:18Z</dcterms:created>
  <dcterms:modified xsi:type="dcterms:W3CDTF">2019-03-05T22:08:11Z</dcterms:modified>
</cp:coreProperties>
</file>