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7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50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681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1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766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81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7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21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53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2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9CFA-6D33-4852-A432-B91376AD5422}" type="datetimeFigureOut">
              <a:rPr lang="es-CO" smtClean="0"/>
              <a:t>5/03/2019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53D4-B14F-40C3-A5FD-B95BC42599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0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5840" y="768519"/>
            <a:ext cx="994867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NOMBRE: Angie Geraldine Cubillos Buitrago</a:t>
            </a:r>
          </a:p>
          <a:p>
            <a:pPr>
              <a:spcAft>
                <a:spcPts val="0"/>
              </a:spcAft>
            </a:pPr>
            <a:r>
              <a:rPr lang="es-CO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Unidad uno</a:t>
            </a:r>
          </a:p>
          <a:p>
            <a:pPr>
              <a:spcAft>
                <a:spcPts val="0"/>
              </a:spcAft>
            </a:pPr>
            <a:r>
              <a:rPr lang="es-CO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Actividad dos</a:t>
            </a:r>
          </a:p>
          <a:p>
            <a:pPr>
              <a:spcAft>
                <a:spcPts val="0"/>
              </a:spcAft>
            </a:pPr>
            <a:r>
              <a:rPr lang="es-CO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Momento independiente</a:t>
            </a:r>
          </a:p>
          <a:p>
            <a:pPr>
              <a:spcAft>
                <a:spcPts val="0"/>
              </a:spcAft>
            </a:pPr>
            <a:r>
              <a:rPr lang="es-CO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s-CO" sz="20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acuerdo a las dudas generales de los turistas, elabore un </a:t>
            </a:r>
            <a:r>
              <a:rPr lang="es-CO" sz="2000" b="1" spc="-15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guión</a:t>
            </a:r>
            <a:r>
              <a:rPr lang="es-CO" sz="20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inglés que contenga texto y audio, acerca de un protocolo de saludo al cliente, utilizando los siguientes criterios:</a:t>
            </a:r>
            <a:endParaRPr lang="es-CO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CO" sz="14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es-CO" sz="20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 contener un presentación suya.</a:t>
            </a:r>
            <a:r>
              <a:rPr lang="es-CO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s-CO" sz="2000" b="1" spc="-15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s-CO" sz="20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Una bienvenida al turista de manera formal.</a:t>
            </a:r>
            <a:r>
              <a:rPr lang="es-CO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s-CO" sz="20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Una breve descripción de lo más importante del Pueblo.</a:t>
            </a:r>
          </a:p>
          <a:p>
            <a:pPr algn="just">
              <a:spcAft>
                <a:spcPts val="0"/>
              </a:spcAft>
            </a:pPr>
            <a:r>
              <a:rPr lang="es-CO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2000" b="1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0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Hello my name is Angie </a:t>
            </a:r>
            <a:r>
              <a:rPr lang="en-US" sz="2000" spc="-15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Cubillos</a:t>
            </a:r>
            <a:r>
              <a:rPr lang="en-US" sz="20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I am touristic guide. Welcome a san </a:t>
            </a:r>
            <a:r>
              <a:rPr lang="en-US" sz="2000" spc="-15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francisquito</a:t>
            </a:r>
            <a:r>
              <a:rPr lang="en-US" sz="20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earth of  peace, san </a:t>
            </a:r>
            <a:r>
              <a:rPr lang="en-US" sz="2000" spc="-15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francisquito</a:t>
            </a:r>
            <a:r>
              <a:rPr lang="en-US" sz="20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has a warm weather, typical foods and bowling game </a:t>
            </a:r>
            <a:r>
              <a:rPr lang="en-US" sz="2000" spc="-15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criollo</a:t>
            </a:r>
            <a:r>
              <a:rPr lang="en-US" sz="20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It is also easily accessible from the capital.</a:t>
            </a:r>
            <a:endParaRPr lang="es-CO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0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have questions?</a:t>
            </a:r>
          </a:p>
        </p:txBody>
      </p:sp>
      <p:pic>
        <p:nvPicPr>
          <p:cNvPr id="3" name="san francisquit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8462" y="5996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 mute="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90918" y="1495976"/>
            <a:ext cx="9414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888888"/>
                </a:solidFill>
                <a:latin typeface="Arial" panose="020B0604020202020204" pitchFamily="34" charset="0"/>
              </a:rPr>
              <a:t>https://angiesst.blogspot.com/2019/03/nombreangie-geraldine-cubillos-buitrago.html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572510" y="794276"/>
            <a:ext cx="9948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  blog</a:t>
            </a:r>
            <a:endParaRPr lang="en-US" sz="2000" spc="-15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Panorámica</PresentationFormat>
  <Paragraphs>15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2019-03-06T02:17:55Z</dcterms:created>
  <dcterms:modified xsi:type="dcterms:W3CDTF">2019-03-06T02:32:45Z</dcterms:modified>
</cp:coreProperties>
</file>