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5FBA-7694-4CE1-8EC0-16FB100DD84C}" type="datetimeFigureOut">
              <a:rPr lang="es-CO" smtClean="0"/>
              <a:t>25/02/2019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24F3-77C0-4450-B6A0-58ED1ED3D5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3894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5FBA-7694-4CE1-8EC0-16FB100DD84C}" type="datetimeFigureOut">
              <a:rPr lang="es-CO" smtClean="0"/>
              <a:t>25/02/2019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24F3-77C0-4450-B6A0-58ED1ED3D5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736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5FBA-7694-4CE1-8EC0-16FB100DD84C}" type="datetimeFigureOut">
              <a:rPr lang="es-CO" smtClean="0"/>
              <a:t>25/02/2019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24F3-77C0-4450-B6A0-58ED1ED3D5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131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5FBA-7694-4CE1-8EC0-16FB100DD84C}" type="datetimeFigureOut">
              <a:rPr lang="es-CO" smtClean="0"/>
              <a:t>25/02/2019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24F3-77C0-4450-B6A0-58ED1ED3D5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270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5FBA-7694-4CE1-8EC0-16FB100DD84C}" type="datetimeFigureOut">
              <a:rPr lang="es-CO" smtClean="0"/>
              <a:t>25/02/2019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24F3-77C0-4450-B6A0-58ED1ED3D5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869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5FBA-7694-4CE1-8EC0-16FB100DD84C}" type="datetimeFigureOut">
              <a:rPr lang="es-CO" smtClean="0"/>
              <a:t>25/02/2019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24F3-77C0-4450-B6A0-58ED1ED3D5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91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5FBA-7694-4CE1-8EC0-16FB100DD84C}" type="datetimeFigureOut">
              <a:rPr lang="es-CO" smtClean="0"/>
              <a:t>25/02/2019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24F3-77C0-4450-B6A0-58ED1ED3D5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729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5FBA-7694-4CE1-8EC0-16FB100DD84C}" type="datetimeFigureOut">
              <a:rPr lang="es-CO" smtClean="0"/>
              <a:t>25/02/2019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24F3-77C0-4450-B6A0-58ED1ED3D5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817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5FBA-7694-4CE1-8EC0-16FB100DD84C}" type="datetimeFigureOut">
              <a:rPr lang="es-CO" smtClean="0"/>
              <a:t>25/02/2019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24F3-77C0-4450-B6A0-58ED1ED3D5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015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5FBA-7694-4CE1-8EC0-16FB100DD84C}" type="datetimeFigureOut">
              <a:rPr lang="es-CO" smtClean="0"/>
              <a:t>25/02/2019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24F3-77C0-4450-B6A0-58ED1ED3D5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068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5FBA-7694-4CE1-8EC0-16FB100DD84C}" type="datetimeFigureOut">
              <a:rPr lang="es-CO" smtClean="0"/>
              <a:t>25/02/2019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24F3-77C0-4450-B6A0-58ED1ED3D5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516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55FBA-7694-4CE1-8EC0-16FB100DD84C}" type="datetimeFigureOut">
              <a:rPr lang="es-CO" smtClean="0"/>
              <a:t>25/02/2019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C24F3-77C0-4450-B6A0-58ED1ED3D5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12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sz="5400" b="1" dirty="0" err="1" smtClean="0">
                <a:solidFill>
                  <a:srgbClr val="7030A0"/>
                </a:solidFill>
                <a:latin typeface="Bradley Hand ITC" panose="03070402050302030203" pitchFamily="66" charset="0"/>
              </a:rPr>
              <a:t>Grabacion</a:t>
            </a:r>
            <a:r>
              <a:rPr lang="es-CO" sz="5400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  <a:t> dialogo de </a:t>
            </a:r>
            <a:r>
              <a:rPr lang="es-CO" sz="5400" b="1" dirty="0" err="1" smtClean="0">
                <a:solidFill>
                  <a:srgbClr val="7030A0"/>
                </a:solidFill>
                <a:latin typeface="Bradley Hand ITC" panose="03070402050302030203" pitchFamily="66" charset="0"/>
              </a:rPr>
              <a:t>peter</a:t>
            </a:r>
            <a:r>
              <a:rPr lang="es-CO" sz="5400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  <a:t> </a:t>
            </a:r>
            <a:endParaRPr lang="es-CO" sz="5400" b="1" dirty="0">
              <a:solidFill>
                <a:srgbClr val="7030A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Ingles karen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1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88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10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CO" sz="4800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  <a:t/>
            </a:r>
            <a:br>
              <a:rPr lang="es-CO" sz="4800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</a:br>
            <a:r>
              <a:rPr lang="es-CO" sz="4800" b="1" dirty="0">
                <a:solidFill>
                  <a:srgbClr val="7030A0"/>
                </a:solidFill>
                <a:latin typeface="Bradley Hand ITC" panose="03070402050302030203" pitchFamily="66" charset="0"/>
              </a:rPr>
              <a:t/>
            </a:r>
            <a:br>
              <a:rPr lang="es-CO" sz="4800" b="1" dirty="0">
                <a:solidFill>
                  <a:srgbClr val="7030A0"/>
                </a:solidFill>
                <a:latin typeface="Bradley Hand ITC" panose="03070402050302030203" pitchFamily="66" charset="0"/>
              </a:rPr>
            </a:br>
            <a:r>
              <a:rPr lang="es-CO" sz="4800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  <a:t>Peter </a:t>
            </a:r>
            <a:r>
              <a:rPr lang="es-CO" sz="4800" b="1" dirty="0" err="1">
                <a:solidFill>
                  <a:srgbClr val="7030A0"/>
                </a:solidFill>
                <a:latin typeface="Bradley Hand ITC" panose="03070402050302030203" pitchFamily="66" charset="0"/>
              </a:rPr>
              <a:t>questions</a:t>
            </a:r>
            <a:r>
              <a:rPr lang="es-CO" sz="4800" b="1" dirty="0">
                <a:solidFill>
                  <a:srgbClr val="7030A0"/>
                </a:solidFill>
                <a:latin typeface="Bradley Hand ITC" panose="03070402050302030203" pitchFamily="66" charset="0"/>
              </a:rPr>
              <a:t> and </a:t>
            </a:r>
            <a:r>
              <a:rPr lang="es-CO" sz="4800" b="1" dirty="0" err="1">
                <a:solidFill>
                  <a:srgbClr val="7030A0"/>
                </a:solidFill>
                <a:latin typeface="Bradley Hand ITC" panose="03070402050302030203" pitchFamily="66" charset="0"/>
              </a:rPr>
              <a:t>answers</a:t>
            </a:r>
            <a:r>
              <a:rPr lang="es-CO" sz="4800" b="1" dirty="0">
                <a:solidFill>
                  <a:srgbClr val="7030A0"/>
                </a:solidFill>
                <a:latin typeface="Bradley Hand ITC" panose="03070402050302030203" pitchFamily="66" charset="0"/>
              </a:rPr>
              <a:t/>
            </a:r>
            <a:br>
              <a:rPr lang="es-CO" sz="4800" b="1" dirty="0">
                <a:solidFill>
                  <a:srgbClr val="7030A0"/>
                </a:solidFill>
                <a:latin typeface="Bradley Hand ITC" panose="03070402050302030203" pitchFamily="66" charset="0"/>
              </a:rPr>
            </a:br>
            <a:r>
              <a:rPr lang="es-CO" sz="4800" b="1" dirty="0">
                <a:solidFill>
                  <a:srgbClr val="7030A0"/>
                </a:solidFill>
                <a:latin typeface="Bradley Hand ITC" panose="03070402050302030203" pitchFamily="66" charset="0"/>
              </a:rPr>
              <a:t> </a:t>
            </a:r>
            <a:br>
              <a:rPr lang="es-CO" sz="4800" b="1" dirty="0">
                <a:solidFill>
                  <a:srgbClr val="7030A0"/>
                </a:solidFill>
                <a:latin typeface="Bradley Hand ITC" panose="03070402050302030203" pitchFamily="66" charset="0"/>
              </a:rPr>
            </a:br>
            <a:endParaRPr lang="es-CO" sz="4800" b="1" dirty="0">
              <a:solidFill>
                <a:srgbClr val="7030A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s-CO" dirty="0"/>
          </a:p>
          <a:p>
            <a:r>
              <a:rPr lang="es-CO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Where</a:t>
            </a:r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es-CO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does</a:t>
            </a:r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es-CO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peter</a:t>
            </a:r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es-CO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want</a:t>
            </a:r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 to </a:t>
            </a:r>
            <a:r>
              <a:rPr lang="es-CO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go</a:t>
            </a:r>
            <a:r>
              <a:rPr lang="es-CO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?</a:t>
            </a:r>
            <a:endParaRPr lang="es-CO" b="1" dirty="0">
              <a:solidFill>
                <a:schemeClr val="tx1">
                  <a:lumMod val="95000"/>
                  <a:lumOff val="5000"/>
                </a:schemeClr>
              </a:solidFill>
              <a:latin typeface="Bradley Hand ITC" panose="03070402050302030203" pitchFamily="66" charset="0"/>
            </a:endParaRPr>
          </a:p>
          <a:p>
            <a:pPr lvl="0"/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R/ : Peter  </a:t>
            </a:r>
            <a:r>
              <a:rPr lang="es-CO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wants</a:t>
            </a:r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 to </a:t>
            </a:r>
            <a:r>
              <a:rPr lang="es-CO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know</a:t>
            </a:r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es-CO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interesting</a:t>
            </a:r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 places and </a:t>
            </a:r>
            <a:r>
              <a:rPr lang="es-CO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want</a:t>
            </a:r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 to </a:t>
            </a:r>
            <a:r>
              <a:rPr lang="es-CO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visit</a:t>
            </a:r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es-CO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the</a:t>
            </a:r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es-CO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museum</a:t>
            </a:r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es-CO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the</a:t>
            </a:r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es-CO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potato</a:t>
            </a:r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 </a:t>
            </a:r>
          </a:p>
          <a:p>
            <a:endParaRPr lang="es-CO" b="1" dirty="0">
              <a:solidFill>
                <a:schemeClr val="tx1">
                  <a:lumMod val="95000"/>
                  <a:lumOff val="5000"/>
                </a:schemeClr>
              </a:solidFill>
              <a:latin typeface="Bradley Hand ITC" panose="03070402050302030203" pitchFamily="66" charset="0"/>
            </a:endParaRPr>
          </a:p>
          <a:p>
            <a:r>
              <a:rPr lang="es-CO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According</a:t>
            </a:r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 to </a:t>
            </a:r>
            <a:r>
              <a:rPr lang="es-CO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Ramon</a:t>
            </a:r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es-CO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how</a:t>
            </a:r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es-CO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many</a:t>
            </a:r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es-CO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town</a:t>
            </a:r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es-CO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squares</a:t>
            </a:r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 are </a:t>
            </a:r>
            <a:r>
              <a:rPr lang="es-CO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there</a:t>
            </a:r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 in </a:t>
            </a:r>
            <a:r>
              <a:rPr lang="es-CO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town</a:t>
            </a:r>
            <a:r>
              <a:rPr lang="es-CO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?</a:t>
            </a:r>
            <a:endParaRPr lang="es-CO" b="1" dirty="0">
              <a:solidFill>
                <a:schemeClr val="tx1">
                  <a:lumMod val="95000"/>
                  <a:lumOff val="5000"/>
                </a:schemeClr>
              </a:solidFill>
              <a:latin typeface="Bradley Hand ITC" panose="03070402050302030203" pitchFamily="66" charset="0"/>
            </a:endParaRPr>
          </a:p>
          <a:p>
            <a:pPr lvl="0"/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R/ : in </a:t>
            </a:r>
            <a:r>
              <a:rPr lang="es-CO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the</a:t>
            </a:r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es-CO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town</a:t>
            </a:r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 of Ramón </a:t>
            </a:r>
            <a:r>
              <a:rPr lang="es-CO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they</a:t>
            </a:r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es-CO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have</a:t>
            </a:r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es-CO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tow</a:t>
            </a:r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 places</a:t>
            </a:r>
          </a:p>
          <a:p>
            <a:endParaRPr lang="es-CO" b="1" dirty="0">
              <a:solidFill>
                <a:schemeClr val="tx1">
                  <a:lumMod val="95000"/>
                  <a:lumOff val="5000"/>
                </a:schemeClr>
              </a:solidFill>
              <a:latin typeface="Bradley Hand ITC" panose="03070402050302030203" pitchFamily="66" charset="0"/>
            </a:endParaRPr>
          </a:p>
          <a:p>
            <a:r>
              <a:rPr lang="es-CO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What</a:t>
            </a:r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es-CO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is</a:t>
            </a:r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es-CO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there</a:t>
            </a:r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 in </a:t>
            </a:r>
            <a:r>
              <a:rPr lang="es-CO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the</a:t>
            </a:r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es-CO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town</a:t>
            </a:r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es-CO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squares</a:t>
            </a:r>
            <a:r>
              <a:rPr lang="es-CO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?</a:t>
            </a:r>
            <a:endParaRPr lang="es-CO" b="1" dirty="0">
              <a:solidFill>
                <a:schemeClr val="tx1">
                  <a:lumMod val="95000"/>
                  <a:lumOff val="5000"/>
                </a:schemeClr>
              </a:solidFill>
              <a:latin typeface="Bradley Hand ITC" panose="03070402050302030203" pitchFamily="66" charset="0"/>
            </a:endParaRPr>
          </a:p>
          <a:p>
            <a:pPr lvl="0"/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R//: in </a:t>
            </a:r>
            <a:r>
              <a:rPr lang="es-CO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one</a:t>
            </a:r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 of </a:t>
            </a:r>
            <a:r>
              <a:rPr lang="es-CO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them</a:t>
            </a:r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  </a:t>
            </a:r>
            <a:r>
              <a:rPr lang="es-CO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there</a:t>
            </a:r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es-CO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is</a:t>
            </a:r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 a </a:t>
            </a:r>
            <a:r>
              <a:rPr lang="es-CO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marker</a:t>
            </a:r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 place and  in </a:t>
            </a:r>
            <a:r>
              <a:rPr lang="es-CO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the</a:t>
            </a:r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es-CO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other</a:t>
            </a:r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es-CO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one</a:t>
            </a:r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 , </a:t>
            </a:r>
            <a:r>
              <a:rPr lang="es-CO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there</a:t>
            </a:r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es-CO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is</a:t>
            </a:r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 a </a:t>
            </a:r>
            <a:r>
              <a:rPr lang="es-CO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monument</a:t>
            </a:r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 to </a:t>
            </a:r>
            <a:r>
              <a:rPr lang="es-CO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failen</a:t>
            </a:r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es-CO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soldiers</a:t>
            </a:r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 of </a:t>
            </a:r>
            <a:r>
              <a:rPr lang="es-CO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the</a:t>
            </a:r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es-CO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process</a:t>
            </a:r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 of Independence 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314467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90</Words>
  <Application>Microsoft Office PowerPoint</Application>
  <PresentationFormat>Panorámica</PresentationFormat>
  <Paragraphs>11</Paragraphs>
  <Slides>2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Bradley Hand ITC</vt:lpstr>
      <vt:lpstr>Calibri</vt:lpstr>
      <vt:lpstr>Calibri Light</vt:lpstr>
      <vt:lpstr>Tema de Office</vt:lpstr>
      <vt:lpstr>Grabacion dialogo de peter </vt:lpstr>
      <vt:lpstr>  Peter questions and answers  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Grabacion dialogo de peter</dc:title>
  <dc:creator>MgiiD Muñoz Duran</dc:creator>
  <cp:lastModifiedBy>MgiiD Muñoz Duran</cp:lastModifiedBy>
  <cp:revision>2</cp:revision>
  <dcterms:created xsi:type="dcterms:W3CDTF">2019-02-26T03:57:58Z</dcterms:created>
  <dcterms:modified xsi:type="dcterms:W3CDTF">2019-02-26T04:07:51Z</dcterms:modified>
</cp:coreProperties>
</file>