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889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89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745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1560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720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87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956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05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57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2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65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6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98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305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81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1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73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5B4E0-CD77-4E4B-B91A-1621407AD7A0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554E73-6988-4F36-967A-7E7A4E2015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99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T%C3%A9cnicas_de_estudio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.xunta.gal/centros/iesfelixmuriel/system/files/metodo+estudio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959953" y="319828"/>
            <a:ext cx="56845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Técnicas de estudio:</a:t>
            </a:r>
            <a:endParaRPr lang="es-E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025368" y="2505002"/>
            <a:ext cx="5147480" cy="25853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es-CO" b="1" dirty="0" smtClean="0">
                <a:ln/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 Distintas perspectivas aplicadas al aprendizaje general. </a:t>
            </a:r>
          </a:p>
          <a:p>
            <a:pPr algn="just"/>
            <a:endParaRPr lang="es-CO" b="1" dirty="0" smtClean="0">
              <a:ln/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b="1" dirty="0" smtClean="0">
                <a:ln/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Generalmente son críticas para alcanzar el éxito en los estudios. </a:t>
            </a:r>
          </a:p>
          <a:p>
            <a:pPr algn="just"/>
            <a:endParaRPr lang="es-CO" b="1" dirty="0" smtClean="0">
              <a:ln/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b="1" dirty="0" smtClean="0">
                <a:ln/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 pueden enfocar en el proceso de organizar, tomar, y retener nueva información o superar exámenes.</a:t>
            </a:r>
            <a:endParaRPr lang="es-CO" b="1" dirty="0">
              <a:ln/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Resultado de imagen para mapa men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10" y="1320135"/>
            <a:ext cx="2693951" cy="1414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87" y="1179860"/>
            <a:ext cx="1933581" cy="15545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32" name="Picture 8" descr="Resultado de imagen para subraya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09"/>
          <a:stretch/>
        </p:blipFill>
        <p:spPr bwMode="auto">
          <a:xfrm>
            <a:off x="776898" y="3982292"/>
            <a:ext cx="2228460" cy="18162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esquem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928" y="3642400"/>
            <a:ext cx="1595013" cy="19900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08" y="5237635"/>
            <a:ext cx="1827629" cy="13721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38" name="Picture 14" descr="Resultado de imagen para lectur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87" y="1219627"/>
            <a:ext cx="2171700" cy="12853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15"/>
            <a:ext cx="4909720" cy="51876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26626" y="80515"/>
            <a:ext cx="67852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LA </a:t>
            </a:r>
            <a:r>
              <a:rPr lang="es-CO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LECTURA</a:t>
            </a:r>
          </a:p>
          <a:p>
            <a:pPr algn="just"/>
            <a:endParaRPr lang="es-CO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just"/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La lectura supone la práctica más importante para el estudio. </a:t>
            </a:r>
            <a:endParaRPr lang="es-C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Es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el paso previo, la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forma general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de entrar en contacto con un tema, a menos que los medios audiovisuales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suplieran esa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función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s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07919" y="2431411"/>
            <a:ext cx="110974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La comprensión </a:t>
            </a:r>
            <a:r>
              <a:rPr lang="es-CO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lectora</a:t>
            </a:r>
          </a:p>
          <a:p>
            <a:endParaRPr lang="es-CO" sz="17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just"/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Un método clásico para ayudarnos a lograr una mejor comprensión lectora es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just"/>
            <a:endParaRPr lang="es-CO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Examinar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Lograr 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una visión general del conjunto. </a:t>
            </a:r>
            <a:endParaRPr lang="es-CO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O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Preguntar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Saber 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qué es lo que se espera del texto. Las preguntas favorecen 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 aprendizaje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, ya que convierten lo que leemos en algo con un significado especial 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 nosotros.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CO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Leer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forma activa, facilitando de esta manera tanto la comprensión del 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tema como 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el recuerdo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CO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Repetir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Repetir 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con 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 propias 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palabras el material leído ayuda a la retención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endParaRPr lang="es-CO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Repasar: Es 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necesario releer y aprovechar las notas, esquemas o resúmenes que </a:t>
            </a:r>
            <a:r>
              <a:rPr lang="es-CO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 tengan</a:t>
            </a:r>
            <a:r>
              <a:rPr lang="es-CO" sz="17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29932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89808" y="143455"/>
            <a:ext cx="92998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SUBRAYADO</a:t>
            </a:r>
          </a:p>
          <a:p>
            <a:pPr algn="just"/>
            <a:endParaRPr lang="es-CO" sz="1600" dirty="0"/>
          </a:p>
          <a:p>
            <a:pPr algn="just"/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Una de las técnicas de selección que puedes usar, la más tradicional y de las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más efectivas.</a:t>
            </a:r>
          </a:p>
          <a:p>
            <a:pPr algn="just"/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Cinco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condiciones para un buen subrayado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just"/>
            <a:endParaRPr lang="es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unca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debes subrayar sin haber leído antes el texto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entero.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Nunca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puede estar subrayado más del 50% del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Lo subrayado debe tener sentido por si mismo, no sentido gramatical.</a:t>
            </a:r>
          </a:p>
          <a:p>
            <a:pPr algn="just"/>
            <a:endParaRPr lang="es-C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No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se subrayan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artículos,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preposiciones ni conjunciones sino que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sea estrictamente necesario.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Utilizar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un código personal. P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uede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ser:</a:t>
            </a:r>
          </a:p>
          <a:p>
            <a:pPr algn="just"/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_____________Ideas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principales</a:t>
            </a:r>
          </a:p>
          <a:p>
            <a:pPr algn="just"/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_ _ _ _ _ _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_Ideas secundarias</a:t>
            </a:r>
            <a:endParaRPr lang="es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……………………………… Fechas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/nombres para memorizar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endParaRPr lang="es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Así, una vez subrayado podrás elegir lo que te interese leer cada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vez.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algn="just"/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571" y="4145973"/>
            <a:ext cx="1791075" cy="14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53" y="5114393"/>
            <a:ext cx="2554445" cy="17436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5" y="188068"/>
            <a:ext cx="2731245" cy="28470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52233" y="1480816"/>
            <a:ext cx="4243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MAPA MENTAL </a:t>
            </a:r>
            <a:endParaRPr lang="es-CO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just"/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mapa mental es una especie de araña con tantas patas como ideas surjan de cada palabra clave, y así sucesivamente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endParaRPr lang="es-CO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palabras se asocian a imágenes para recordar y entender mejor lo expresado. </a:t>
            </a:r>
            <a:endParaRPr lang="es-CO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muy útil para tomar apuntes cuando se tiene práctica y para activar conocimientos previos. </a:t>
            </a:r>
            <a:r>
              <a:rPr lang="es-CO" dirty="0"/>
              <a:t> 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276109" y="402735"/>
            <a:ext cx="56838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MAPA CONCEPTUAL </a:t>
            </a:r>
          </a:p>
          <a:p>
            <a:pPr algn="ctr"/>
            <a:endParaRPr lang="es-CO" sz="16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Es una buena técnica de organización de información, mucho más rígida que el mapa mental.</a:t>
            </a:r>
          </a:p>
          <a:p>
            <a:pPr algn="just"/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Consiste en organizar la información mediante palabras o conceptos clave que nos llevan de unos a otros en un esquema estructurado mediante cuadros y líneas. Su confección es lenta pero se consiguen niveles muy altos de comprensión y memorización. </a:t>
            </a:r>
          </a:p>
          <a:p>
            <a:pPr algn="just"/>
            <a:endParaRPr lang="es-CO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• Previamente, como en el resto de los mapas y esquemas, leer y seleccionar los conceptos clave.</a:t>
            </a:r>
          </a:p>
          <a:p>
            <a:pPr algn="just"/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• A partir de ellos organizar una estructura de árbol, desarrollando los conceptos de arriba abajo y en la misma altura los de igual importancia lógico- semántica.</a:t>
            </a:r>
            <a:endParaRPr lang="es-CO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4" y="2060349"/>
            <a:ext cx="1889924" cy="228010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44434" y="914401"/>
            <a:ext cx="87179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ESQUEMA </a:t>
            </a:r>
            <a:endParaRPr lang="es-CO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just"/>
            <a:endParaRPr lang="es-CO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just"/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Una 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vez que tengas hecho el subrayado, debes organizar esas ideas clave jerarquizándolas: unas van dentro de otras, unas son más importantes que otras. </a:t>
            </a:r>
            <a:endParaRPr lang="es-CO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O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Teniendo 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eso en cuenta debes hacer el esquema que puede ser de llaves, líneas, </a:t>
            </a:r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puntos.</a:t>
            </a:r>
          </a:p>
          <a:p>
            <a:pPr algn="just"/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 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lo organizas bien verás con claridad las relaciones entre las ideas y podrás obtener un “dibujo” que te ayudará a retener en la memoria esa información. </a:t>
            </a:r>
            <a:endParaRPr lang="es-CO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O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Los 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distintos tipos de esquemas suelen asociarse a un tipo de relación entre los conceptos: </a:t>
            </a:r>
            <a:endParaRPr lang="es-CO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O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llaves: Cuando 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hay poco </a:t>
            </a:r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contenido.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flecha: Cuando 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unos contenidos </a:t>
            </a:r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originan otros.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Numérico: En 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trabajos científicos o </a:t>
            </a:r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índices.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Ramificado: Con 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divisiones muy prolongadas como los </a:t>
            </a:r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árboles genealógicos.</a:t>
            </a:r>
          </a:p>
          <a:p>
            <a:pPr algn="just"/>
            <a:endParaRPr lang="es-CO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Muchas 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veces es conveniente mezclar las distintas </a:t>
            </a:r>
            <a:r>
              <a:rPr lang="es-C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posibilidades.</a:t>
            </a:r>
            <a:endParaRPr lang="es-CO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09" y="388333"/>
            <a:ext cx="2444708" cy="203014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07363" y="1628768"/>
            <a:ext cx="82576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CUADRO COMPARATIVO </a:t>
            </a:r>
            <a:endParaRPr lang="es-CO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s-CO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just"/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Muy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útil cuando tenemos dos etapas históricas con diferencias y parecidos, o dos autores literarios, o dos conceptos matemáticos o cualesquiera dos aspectos comparables. </a:t>
            </a:r>
            <a:endParaRPr lang="es-C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Se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hacen dos o más rectángulos unidos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en ellos se pone en la primera línea los conceptos o ideas que se comparan y en las filas inferiores aquellos aspectos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son </a:t>
            </a:r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diferentes.</a:t>
            </a:r>
          </a:p>
          <a:p>
            <a:pPr algn="just"/>
            <a:endParaRPr lang="es-C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O" dirty="0" smtClean="0">
                <a:latin typeface="Consolas" panose="020B0609020204030204" pitchFamily="49" charset="0"/>
                <a:cs typeface="Consolas" panose="020B0609020204030204" pitchFamily="49" charset="0"/>
              </a:rPr>
              <a:t>Si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hubiese aspectos comunes que se quieran destacar se indicarían, centrados, en una o más filas al inicio o final de la tabla.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6145" y="6074905"/>
            <a:ext cx="8395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Fuente: </a:t>
            </a:r>
          </a:p>
          <a:p>
            <a:pPr marL="342900" indent="-342900">
              <a:buFont typeface="+mj-lt"/>
              <a:buAutoNum type="alphaUcPeriod"/>
            </a:pPr>
            <a:r>
              <a:rPr lang="es-CO" sz="1400" u="sng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s-CO" sz="1400" u="sng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s-CO" sz="1400" u="sng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es.wikipedia.org/wiki/T%C3%A9cnicas_de_estudio</a:t>
            </a:r>
            <a:endParaRPr lang="es-CO" sz="14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s-CO" sz="1400" u="sng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http://www.edu.xunta.gal/centros/iesfelixmuriel/system/files/metodo+estudio.pdf</a:t>
            </a:r>
            <a:endParaRPr lang="es-C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184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278</TotalTime>
  <Words>712</Words>
  <Application>Microsoft Office PowerPoint</Application>
  <PresentationFormat>Panorámica</PresentationFormat>
  <Paragraphs>82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Algerian</vt:lpstr>
      <vt:lpstr>Arial</vt:lpstr>
      <vt:lpstr>Consolas</vt:lpstr>
      <vt:lpstr>Corbel</vt:lpstr>
      <vt:lpstr>Courier New</vt:lpstr>
      <vt:lpstr>Wingdings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flansive@gmail.com</dc:creator>
  <cp:lastModifiedBy>flansive@gmail.com</cp:lastModifiedBy>
  <cp:revision>12</cp:revision>
  <dcterms:created xsi:type="dcterms:W3CDTF">2019-03-06T17:47:12Z</dcterms:created>
  <dcterms:modified xsi:type="dcterms:W3CDTF">2019-03-06T22:25:59Z</dcterms:modified>
</cp:coreProperties>
</file>