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4D0B1-BC4B-43E0-839C-6E92519BB619}" type="datetimeFigureOut">
              <a:rPr lang="es-CO" smtClean="0"/>
              <a:t>6/03/2019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9E18D58-CC06-45E3-BAC9-A705D3106E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189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4D0B1-BC4B-43E0-839C-6E92519BB619}" type="datetimeFigureOut">
              <a:rPr lang="es-CO" smtClean="0"/>
              <a:t>6/03/2019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E18D58-CC06-45E3-BAC9-A705D3106E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647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4D0B1-BC4B-43E0-839C-6E92519BB619}" type="datetimeFigureOut">
              <a:rPr lang="es-CO" smtClean="0"/>
              <a:t>6/03/2019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E18D58-CC06-45E3-BAC9-A705D3106E5D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663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4D0B1-BC4B-43E0-839C-6E92519BB619}" type="datetimeFigureOut">
              <a:rPr lang="es-CO" smtClean="0"/>
              <a:t>6/03/2019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E18D58-CC06-45E3-BAC9-A705D3106E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5947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4D0B1-BC4B-43E0-839C-6E92519BB619}" type="datetimeFigureOut">
              <a:rPr lang="es-CO" smtClean="0"/>
              <a:t>6/03/2019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E18D58-CC06-45E3-BAC9-A705D3106E5D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5578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4D0B1-BC4B-43E0-839C-6E92519BB619}" type="datetimeFigureOut">
              <a:rPr lang="es-CO" smtClean="0"/>
              <a:t>6/03/2019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E18D58-CC06-45E3-BAC9-A705D3106E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22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4D0B1-BC4B-43E0-839C-6E92519BB619}" type="datetimeFigureOut">
              <a:rPr lang="es-CO" smtClean="0"/>
              <a:t>6/03/2019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8D58-CC06-45E3-BAC9-A705D3106E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8288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4D0B1-BC4B-43E0-839C-6E92519BB619}" type="datetimeFigureOut">
              <a:rPr lang="es-CO" smtClean="0"/>
              <a:t>6/03/2019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8D58-CC06-45E3-BAC9-A705D3106E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726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4D0B1-BC4B-43E0-839C-6E92519BB619}" type="datetimeFigureOut">
              <a:rPr lang="es-CO" smtClean="0"/>
              <a:t>6/03/2019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8D58-CC06-45E3-BAC9-A705D3106E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399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4D0B1-BC4B-43E0-839C-6E92519BB619}" type="datetimeFigureOut">
              <a:rPr lang="es-CO" smtClean="0"/>
              <a:t>6/03/2019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E18D58-CC06-45E3-BAC9-A705D3106E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083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4D0B1-BC4B-43E0-839C-6E92519BB619}" type="datetimeFigureOut">
              <a:rPr lang="es-CO" smtClean="0"/>
              <a:t>6/03/2019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9E18D58-CC06-45E3-BAC9-A705D3106E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265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4D0B1-BC4B-43E0-839C-6E92519BB619}" type="datetimeFigureOut">
              <a:rPr lang="es-CO" smtClean="0"/>
              <a:t>6/03/2019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9E18D58-CC06-45E3-BAC9-A705D3106E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258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4D0B1-BC4B-43E0-839C-6E92519BB619}" type="datetimeFigureOut">
              <a:rPr lang="es-CO" smtClean="0"/>
              <a:t>6/03/2019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8D58-CC06-45E3-BAC9-A705D3106E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157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4D0B1-BC4B-43E0-839C-6E92519BB619}" type="datetimeFigureOut">
              <a:rPr lang="es-CO" smtClean="0"/>
              <a:t>6/03/2019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8D58-CC06-45E3-BAC9-A705D3106E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588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4D0B1-BC4B-43E0-839C-6E92519BB619}" type="datetimeFigureOut">
              <a:rPr lang="es-CO" smtClean="0"/>
              <a:t>6/03/2019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8D58-CC06-45E3-BAC9-A705D3106E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953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4D0B1-BC4B-43E0-839C-6E92519BB619}" type="datetimeFigureOut">
              <a:rPr lang="es-CO" smtClean="0"/>
              <a:t>6/03/2019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E18D58-CC06-45E3-BAC9-A705D3106E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88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4D0B1-BC4B-43E0-839C-6E92519BB619}" type="datetimeFigureOut">
              <a:rPr lang="es-CO" smtClean="0"/>
              <a:t>6/03/2019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9E18D58-CC06-45E3-BAC9-A705D3106E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889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2.mp3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2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A32CC5F-6950-4AB1-86D6-4438FDDE6E58}"/>
              </a:ext>
            </a:extLst>
          </p:cNvPr>
          <p:cNvSpPr/>
          <p:nvPr/>
        </p:nvSpPr>
        <p:spPr>
          <a:xfrm>
            <a:off x="3234267" y="-355600"/>
            <a:ext cx="6587066" cy="6376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300000"/>
              </a:lnSpc>
              <a:spcAft>
                <a:spcPts val="800"/>
              </a:spcAft>
            </a:pPr>
            <a:r>
              <a:rPr lang="es-C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300000"/>
              </a:lnSpc>
              <a:spcAft>
                <a:spcPts val="800"/>
              </a:spcAft>
              <a:tabLst>
                <a:tab pos="4391025" algn="l"/>
              </a:tabLst>
            </a:pPr>
            <a:r>
              <a:rPr lang="es-C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Preguntas de </a:t>
            </a:r>
            <a:r>
              <a:rPr lang="es-CO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Piter</a:t>
            </a:r>
            <a:r>
              <a:rPr lang="es-C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300000"/>
              </a:lnSpc>
              <a:spcAft>
                <a:spcPts val="800"/>
              </a:spcAft>
              <a:tabLst>
                <a:tab pos="4391025" algn="l"/>
              </a:tabLst>
            </a:pPr>
            <a:r>
              <a:rPr lang="es-C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Daniel Romero Rodríguez 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300000"/>
              </a:lnSpc>
              <a:spcAft>
                <a:spcPts val="800"/>
              </a:spcAft>
              <a:tabLst>
                <a:tab pos="4391025" algn="l"/>
              </a:tabLst>
            </a:pPr>
            <a:r>
              <a:rPr lang="es-C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Liliana Hernández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300000"/>
              </a:lnSpc>
              <a:spcAft>
                <a:spcPts val="800"/>
              </a:spcAft>
              <a:tabLst>
                <a:tab pos="4391025" algn="l"/>
              </a:tabLst>
            </a:pPr>
            <a:r>
              <a:rPr lang="es-C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ISST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300000"/>
              </a:lnSpc>
              <a:spcAft>
                <a:spcPts val="800"/>
              </a:spcAft>
              <a:tabLst>
                <a:tab pos="4391025" algn="l"/>
              </a:tabLst>
            </a:pPr>
            <a:r>
              <a:rPr lang="es-C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Fundación san mateo área virtual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300000"/>
              </a:lnSpc>
              <a:spcAft>
                <a:spcPts val="800"/>
              </a:spcAft>
              <a:tabLst>
                <a:tab pos="4391025" algn="l"/>
              </a:tabLst>
            </a:pPr>
            <a:r>
              <a:rPr lang="es-C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Zipaquirá marzo 2019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97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1CD60F9-D1F9-4BAE-8BD9-68B721791A13}"/>
              </a:ext>
            </a:extLst>
          </p:cNvPr>
          <p:cNvSpPr/>
          <p:nvPr/>
        </p:nvSpPr>
        <p:spPr>
          <a:xfrm>
            <a:off x="3048000" y="3992"/>
            <a:ext cx="6096000" cy="64510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Señor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piter</a:t>
            </a: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Where does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piter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want to go?</a:t>
            </a: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Piter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wants to go to the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museun</a:t>
            </a: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Donde quiere ir </a:t>
            </a:r>
            <a:r>
              <a:rPr lang="es-CO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piter</a:t>
            </a: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Piter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quiere ir al museo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Acoording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ramon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how many town squares are there in town?</a:t>
            </a: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there are two squares</a:t>
            </a: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Según </a:t>
            </a:r>
            <a:r>
              <a:rPr lang="es-CO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ramon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cuantas </a:t>
            </a:r>
            <a:r>
              <a:rPr lang="es-CO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plasas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hay en el pueblo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el pueblo hay dos plazas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What is there in the town squares?</a:t>
            </a: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one there is a market and the other one there is a monument about a soldiers fallen in the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Independence </a:t>
            </a:r>
            <a:r>
              <a:rPr lang="es-CO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hay en las plazas del pueblo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una plaza está el mercado y en la otra queda el monumento a los soldados caídos del proceso de Independencia</a:t>
            </a:r>
          </a:p>
        </p:txBody>
      </p:sp>
    </p:spTree>
    <p:extLst>
      <p:ext uri="{BB962C8B-B14F-4D97-AF65-F5344CB8AC3E}">
        <p14:creationId xmlns:p14="http://schemas.microsoft.com/office/powerpoint/2010/main" val="3812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96103-1B94-40FE-A5DF-26E480FC6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pPr algn="ctr"/>
            <a:r>
              <a:rPr lang="es-CO" dirty="0"/>
              <a:t>Audio MT </a:t>
            </a:r>
            <a:r>
              <a:rPr lang="es-CO" dirty="0" err="1"/>
              <a:t>Piter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C05AD8-464C-4CE7-A67A-8D1FFED1F5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mp3 Mt piter (1)">
            <a:hlinkClick r:id="" action="ppaction://media"/>
            <a:extLst>
              <a:ext uri="{FF2B5EF4-FFF2-40B4-BE49-F238E27FC236}">
                <a16:creationId xmlns:a16="http://schemas.microsoft.com/office/drawing/2014/main" id="{8E2AA0F5-6577-4E28-9EF8-1A7B31C8EA5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486400" y="3039067"/>
            <a:ext cx="609600" cy="609600"/>
          </a:xfrm>
          <a:prstGeom prst="rect">
            <a:avLst/>
          </a:prstGeom>
        </p:spPr>
      </p:pic>
      <p:pic>
        <p:nvPicPr>
          <p:cNvPr id="5" name="señor piter">
            <a:hlinkClick r:id="" action="ppaction://media"/>
            <a:extLst>
              <a:ext uri="{FF2B5EF4-FFF2-40B4-BE49-F238E27FC236}">
                <a16:creationId xmlns:a16="http://schemas.microsoft.com/office/drawing/2014/main" id="{56343D57-5CD5-457E-98B9-51205040C69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486400" y="485516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63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39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97</TotalTime>
  <Words>122</Words>
  <Application>Microsoft Office PowerPoint</Application>
  <PresentationFormat>Panorámica</PresentationFormat>
  <Paragraphs>22</Paragraphs>
  <Slides>3</Slides>
  <Notes>0</Notes>
  <HiddenSlides>0</HiddenSlides>
  <MMClips>2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Times New Roman</vt:lpstr>
      <vt:lpstr>Wingdings 3</vt:lpstr>
      <vt:lpstr>Espiral</vt:lpstr>
      <vt:lpstr>Presentación de PowerPoint</vt:lpstr>
      <vt:lpstr>Presentación de PowerPoint</vt:lpstr>
      <vt:lpstr>Audio MT Piter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MT Piter</dc:title>
  <dc:creator>leydipaolamorales@gmail.com</dc:creator>
  <cp:lastModifiedBy>daniels.8703@gmail.com</cp:lastModifiedBy>
  <cp:revision>4</cp:revision>
  <dcterms:created xsi:type="dcterms:W3CDTF">2019-03-07T00:04:15Z</dcterms:created>
  <dcterms:modified xsi:type="dcterms:W3CDTF">2019-03-07T01:41:50Z</dcterms:modified>
</cp:coreProperties>
</file>