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F28-25EB-4063-9D90-DF728BA282A9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351-0A64-416B-98C6-37F1B155E6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563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F28-25EB-4063-9D90-DF728BA282A9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351-0A64-416B-98C6-37F1B155E6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816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F28-25EB-4063-9D90-DF728BA282A9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351-0A64-416B-98C6-37F1B155E6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033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F28-25EB-4063-9D90-DF728BA282A9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351-0A64-416B-98C6-37F1B155E6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72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F28-25EB-4063-9D90-DF728BA282A9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351-0A64-416B-98C6-37F1B155E6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747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F28-25EB-4063-9D90-DF728BA282A9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351-0A64-416B-98C6-37F1B155E6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193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F28-25EB-4063-9D90-DF728BA282A9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351-0A64-416B-98C6-37F1B155E6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853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F28-25EB-4063-9D90-DF728BA282A9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351-0A64-416B-98C6-37F1B155E6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834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F28-25EB-4063-9D90-DF728BA282A9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351-0A64-416B-98C6-37F1B155E6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632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F28-25EB-4063-9D90-DF728BA282A9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351-0A64-416B-98C6-37F1B155E6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16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FF28-25EB-4063-9D90-DF728BA282A9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FB351-0A64-416B-98C6-37F1B155E6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056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FF28-25EB-4063-9D90-DF728BA282A9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B351-0A64-416B-98C6-37F1B155E6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70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5662" y="781563"/>
            <a:ext cx="9144000" cy="4241197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ACTIVITY ONE</a:t>
            </a:r>
          </a:p>
          <a:p>
            <a:pPr algn="just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Where does peter want to go?</a:t>
            </a:r>
          </a:p>
          <a:p>
            <a:pPr algn="just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wants to go to san francisquito</a:t>
            </a:r>
          </a:p>
          <a:p>
            <a:pPr algn="just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According to Ramon how many town squares are there in town?</a:t>
            </a:r>
          </a:p>
          <a:p>
            <a:pPr algn="just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city there are two squares</a:t>
            </a:r>
          </a:p>
          <a:p>
            <a:pPr algn="just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there in the town squares?</a:t>
            </a:r>
          </a:p>
          <a:p>
            <a:pPr algn="just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a Market and in the other there is a monument to the fallen</a:t>
            </a:r>
          </a:p>
          <a:p>
            <a:pPr algn="just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soldiers.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cord-25-2-2019-19-46-12 (1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09974" y="416402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8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6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Panorámica</PresentationFormat>
  <Paragraphs>10</Paragraphs>
  <Slides>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2</cp:revision>
  <dcterms:created xsi:type="dcterms:W3CDTF">2019-03-07T03:14:23Z</dcterms:created>
  <dcterms:modified xsi:type="dcterms:W3CDTF">2019-03-07T03:14:48Z</dcterms:modified>
</cp:coreProperties>
</file>