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110" d="100"/>
          <a:sy n="110" d="100"/>
        </p:scale>
        <p:origin x="522" y="-144"/>
      </p:cViewPr>
      <p:guideLst>
        <p:guide orient="horz" pos="2448"/>
        <p:guide pos="3168"/>
      </p:guideLst>
    </p:cSldViewPr>
  </p:slid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3/7/2019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‹Nº›</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3/7/2019</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‹Nº›</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ágina exterior">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s-ES" smtClean="0"/>
              <a:t>Haga clic en el icono para agregar una imagen</a:t>
            </a:r>
            <a:endParaRPr/>
          </a:p>
        </p:txBody>
      </p:sp>
      <p:sp>
        <p:nvSpPr>
          <p:cNvPr id="13" name="Rectangle 12"/>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s-ES" smtClean="0"/>
              <a:t>Haga clic en el icono para agregar una imagen</a:t>
            </a:r>
            <a:endParaRPr/>
          </a:p>
        </p:txBody>
      </p:sp>
      <p:sp>
        <p:nvSpPr>
          <p:cNvPr id="16" name="Rectangle 15"/>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s-ES" smtClean="0"/>
              <a:t>Haga clic en el icono para agregar una imagen</a:t>
            </a:r>
            <a:endParaRPr/>
          </a:p>
        </p:txBody>
      </p:sp>
      <p:sp>
        <p:nvSpPr>
          <p:cNvPr id="20" name="Rectangle 19"/>
          <p:cNvSpPr/>
          <p:nvPr userDrawn="1"/>
        </p:nvSpPr>
        <p:spPr>
          <a:xfrm>
            <a:off x="7141464" y="1901952"/>
            <a:ext cx="245059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Text Placeholder 21"/>
          <p:cNvSpPr>
            <a:spLocks noGrp="1"/>
          </p:cNvSpPr>
          <p:nvPr>
            <p:ph type="body" sz="quarter" idx="13" hasCustomPrompt="1"/>
          </p:nvPr>
        </p:nvSpPr>
        <p:spPr>
          <a:xfrm>
            <a:off x="7142163" y="639763"/>
            <a:ext cx="2449512" cy="1262062"/>
          </a:xfrm>
        </p:spPr>
        <p:txBody>
          <a:bodyPr anchor="ctr">
            <a:noAutofit/>
          </a:bodyPr>
          <a:lstStyle>
            <a:lvl1pPr marL="0" indent="0" algn="ctr">
              <a:lnSpc>
                <a:spcPct val="85000"/>
              </a:lnSpc>
              <a:spcBef>
                <a:spcPts val="0"/>
              </a:spcBef>
              <a:buNone/>
              <a:defRPr sz="3600">
                <a:solidFill>
                  <a:schemeClr val="tx2">
                    <a:lumMod val="65000"/>
                    <a:lumOff val="35000"/>
                  </a:schemeClr>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a:t>
            </a:r>
            <a:br>
              <a:rPr/>
            </a:br>
            <a:r>
              <a:rPr/>
              <a:t>name</a:t>
            </a:r>
          </a:p>
        </p:txBody>
      </p:sp>
      <p:sp>
        <p:nvSpPr>
          <p:cNvPr id="23" name="Text Placeholder 21"/>
          <p:cNvSpPr>
            <a:spLocks noGrp="1"/>
          </p:cNvSpPr>
          <p:nvPr>
            <p:ph type="body" sz="quarter" idx="14" hasCustomPrompt="1"/>
          </p:nvPr>
        </p:nvSpPr>
        <p:spPr>
          <a:xfrm>
            <a:off x="3758184" y="5148648"/>
            <a:ext cx="2449512" cy="266486"/>
          </a:xfrm>
        </p:spPr>
        <p:txBody>
          <a:bodyPr anchor="t">
            <a:noAutofit/>
          </a:bodyPr>
          <a:lstStyle>
            <a:lvl1pPr marL="0" indent="0" algn="ct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name</a:t>
            </a:r>
          </a:p>
        </p:txBody>
      </p:sp>
      <p:sp>
        <p:nvSpPr>
          <p:cNvPr id="24" name="Text Placeholder 21"/>
          <p:cNvSpPr>
            <a:spLocks noGrp="1"/>
          </p:cNvSpPr>
          <p:nvPr>
            <p:ph type="body" sz="quarter" idx="15" hasCustomPrompt="1"/>
          </p:nvPr>
        </p:nvSpPr>
        <p:spPr>
          <a:xfrm>
            <a:off x="3758184" y="5465711"/>
            <a:ext cx="2449512" cy="427881"/>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address</a:t>
            </a:r>
          </a:p>
        </p:txBody>
      </p:sp>
      <p:sp>
        <p:nvSpPr>
          <p:cNvPr id="25" name="Text Placeholder 21"/>
          <p:cNvSpPr>
            <a:spLocks noGrp="1"/>
          </p:cNvSpPr>
          <p:nvPr>
            <p:ph type="body" sz="quarter" idx="16" hasCustomPrompt="1"/>
          </p:nvPr>
        </p:nvSpPr>
        <p:spPr>
          <a:xfrm>
            <a:off x="3758184" y="5910688"/>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phone</a:t>
            </a:r>
          </a:p>
        </p:txBody>
      </p:sp>
      <p:sp>
        <p:nvSpPr>
          <p:cNvPr id="26" name="Text Placeholder 21"/>
          <p:cNvSpPr>
            <a:spLocks noGrp="1"/>
          </p:cNvSpPr>
          <p:nvPr>
            <p:ph type="body" sz="quarter" idx="17" hasCustomPrompt="1"/>
          </p:nvPr>
        </p:nvSpPr>
        <p:spPr>
          <a:xfrm>
            <a:off x="3758184" y="6155974"/>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email</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website URL</a:t>
            </a:r>
          </a:p>
        </p:txBody>
      </p:sp>
      <p:sp>
        <p:nvSpPr>
          <p:cNvPr id="28" name="Text Placeholder 21"/>
          <p:cNvSpPr>
            <a:spLocks noGrp="1"/>
          </p:cNvSpPr>
          <p:nvPr>
            <p:ph type="body" sz="quarter" idx="19" hasCustomPrompt="1"/>
          </p:nvPr>
        </p:nvSpPr>
        <p:spPr>
          <a:xfrm>
            <a:off x="457200" y="4736592"/>
            <a:ext cx="2359152" cy="2075688"/>
          </a:xfrm>
        </p:spPr>
        <p:txBody>
          <a:bodyPr lIns="182880" rIns="182880" anchor="ctr">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1" name="Rectangle 30"/>
          <p:cNvSpPr/>
          <p:nvPr userDrawn="1"/>
        </p:nvSpPr>
        <p:spPr>
          <a:xfrm>
            <a:off x="10287000" y="0"/>
            <a:ext cx="1898374"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defTabSz="914400">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Imprimir:</a:t>
            </a:r>
          </a:p>
          <a:p>
            <a:pPr algn="l" defTabSz="914400">
              <a:spcBef>
                <a:spcPts val="3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Es posible que su impresora no imprima del mismo modo que lo hacen las nuestras, por lo que debe asegurarse de realizar varias impresiones de prueba. Si el contenido no se alinea del todo bien, pruebe con la configuración Ajustar al tamaño del papel. Se encuentra en el cuadro de diálogo Imprimir; solo tiene que hacer clic en Diapositivas de página completa para acceder.</a:t>
            </a:r>
          </a:p>
          <a:p>
            <a:pPr algn="l" defTabSz="914400">
              <a:spcBef>
                <a:spcPts val="12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¿Ha observado que hemos incluido las líneas de pliegue para facilitarle la tarea? Son muy tenues, pero si prefiere que no aparezcan en su folleto, haga clic en Ver, Patrón de diapositivas y elimínelas antes de imprimir</a:t>
            </a:r>
            <a:r>
              <a:rPr lang="es-ES" sz="1000" b="0" i="0" noProof="1" smtClean="0">
                <a:latin typeface="Calibri Light"/>
                <a:ea typeface="+mn-ea"/>
                <a:cs typeface="Calibri"/>
              </a:rPr>
              <a:t>.</a:t>
            </a:r>
          </a:p>
          <a:p>
            <a:pPr algn="l" defTabSz="914400">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Personalización del contenido:</a:t>
            </a:r>
          </a:p>
          <a:p>
            <a:pPr algn="l" defTabSz="914400">
              <a:spcBef>
                <a:spcPts val="3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Ya hemos dado formato a los marcadores de posición de este folleto para facilitarle el trabajo. Si desea agregar o quitar viñetas del texto, solo tiene que hacer clic en el botón Viñetas en la pestaña Inicio.</a:t>
            </a:r>
          </a:p>
          <a:p>
            <a:pPr algn="l" defTabSz="914400">
              <a:spcBef>
                <a:spcPts val="12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Si necesita más marcadores de posición para títulos, subtítulos o texto, basta con hacer una copia del que necesite y arrastrarlo al lugar correcto. Las guías inteligentes de PowerPoint le ayudarán a alinearlo con el resto.</a:t>
            </a:r>
          </a:p>
          <a:p>
            <a:pPr algn="l" defTabSz="914400">
              <a:spcBef>
                <a:spcPts val="12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¿Desea utilizar sus propias imágenes en vez de las nuestras? No pasa nada. Haga clic en una imagen, pulse la tecla Suprimir y, a continuación, haga clic en el icono para agregar una imagen.</a:t>
            </a:r>
            <a:endParaRPr lang="es-ES" sz="1000" kern="1200" noProof="1">
              <a:solidFill>
                <a:prstClr val="white">
                  <a:lumMod val="50000"/>
                </a:prstClr>
              </a:solidFill>
              <a:latin typeface="Calibri Light" panose="020F03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58631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ágina interior">
    <p:spTree>
      <p:nvGrpSpPr>
        <p:cNvPr id="1" name=""/>
        <p:cNvGrpSpPr/>
        <p:nvPr/>
      </p:nvGrpSpPr>
      <p:grpSpPr>
        <a:xfrm>
          <a:off x="0" y="0"/>
          <a:ext cx="0" cy="0"/>
          <a:chOff x="0" y="0"/>
          <a:chExt cx="0" cy="0"/>
        </a:xfrm>
      </p:grpSpPr>
      <p:cxnSp>
        <p:nvCxnSpPr>
          <p:cNvPr id="8" name="Straight Connector 7"/>
          <p:cNvCxnSpPr/>
          <p:nvPr userDrawn="1"/>
        </p:nvCxnSpPr>
        <p:spPr>
          <a:xfrm>
            <a:off x="6766560" y="0"/>
            <a:ext cx="0" cy="7772400"/>
          </a:xfrm>
          <a:prstGeom prst="line">
            <a:avLst/>
          </a:prstGeom>
          <a:ln>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3849624" y="685800"/>
            <a:ext cx="2450592" cy="39503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9" name="Straight Connector 2"/>
          <p:cNvCxnSpPr/>
          <p:nvPr userDrawn="1"/>
        </p:nvCxnSpPr>
        <p:spPr>
          <a:xfrm>
            <a:off x="3383280" y="0"/>
            <a:ext cx="0" cy="7772400"/>
          </a:xfrm>
          <a:prstGeom prst="line">
            <a:avLst/>
          </a:prstGeom>
          <a:ln>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s-ES" smtClean="0"/>
              <a:t>Haga clic en el icono para agregar una imagen</a:t>
            </a:r>
            <a:endParaRPr/>
          </a:p>
        </p:txBody>
      </p:sp>
      <p:sp>
        <p:nvSpPr>
          <p:cNvPr id="13" name="Rectangle 12"/>
          <p:cNvSpPr/>
          <p:nvPr userDrawn="1"/>
        </p:nvSpPr>
        <p:spPr>
          <a:xfrm>
            <a:off x="3849624" y="457200"/>
            <a:ext cx="245059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49624" y="6854395"/>
            <a:ext cx="2450592"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 Placeholder 21"/>
          <p:cNvSpPr>
            <a:spLocks noGrp="1"/>
          </p:cNvSpPr>
          <p:nvPr>
            <p:ph type="body" sz="quarter" idx="20" hasCustomPrompt="1"/>
          </p:nvPr>
        </p:nvSpPr>
        <p:spPr>
          <a:xfrm>
            <a:off x="457200" y="3004771"/>
            <a:ext cx="2450592" cy="662354"/>
          </a:xfrm>
        </p:spPr>
        <p:txBody>
          <a:bodyPr lIns="91440" rIns="91440" bIns="0" anchor="b">
            <a:noAutofit/>
          </a:bodyPr>
          <a:lstStyle>
            <a:lvl1pPr marL="0" indent="0" algn="l">
              <a:lnSpc>
                <a:spcPct val="114000"/>
              </a:lnSpc>
              <a:spcBef>
                <a:spcPts val="800"/>
              </a:spcBef>
              <a:buNone/>
              <a:defRPr sz="20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s-ES" smtClean="0"/>
              <a:t>Haga clic en el icono para agregar una imagen</a:t>
            </a:r>
            <a:endParaRPr/>
          </a:p>
        </p:txBody>
      </p:sp>
      <p:sp>
        <p:nvSpPr>
          <p:cNvPr id="36" name="Text Placeholder 21"/>
          <p:cNvSpPr>
            <a:spLocks noGrp="1"/>
          </p:cNvSpPr>
          <p:nvPr>
            <p:ph type="body" sz="quarter" idx="24" hasCustomPrompt="1"/>
          </p:nvPr>
        </p:nvSpPr>
        <p:spPr>
          <a:xfrm>
            <a:off x="7235571" y="4636192"/>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8" name="Text Placeholder 21"/>
          <p:cNvSpPr>
            <a:spLocks noGrp="1"/>
          </p:cNvSpPr>
          <p:nvPr>
            <p:ph type="body" sz="quarter" idx="26" hasCustomPrompt="1"/>
          </p:nvPr>
        </p:nvSpPr>
        <p:spPr>
          <a:xfrm>
            <a:off x="7235571" y="2854381"/>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0" name="Text Placeholder 21"/>
          <p:cNvSpPr>
            <a:spLocks noGrp="1"/>
          </p:cNvSpPr>
          <p:nvPr>
            <p:ph type="body" sz="quarter" idx="28" hasCustomPrompt="1"/>
          </p:nvPr>
        </p:nvSpPr>
        <p:spPr>
          <a:xfrm>
            <a:off x="7235571" y="933388"/>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5" name="Text Placeholder 21"/>
          <p:cNvSpPr>
            <a:spLocks noGrp="1"/>
          </p:cNvSpPr>
          <p:nvPr>
            <p:ph type="body" sz="quarter" idx="33" hasCustomPrompt="1"/>
          </p:nvPr>
        </p:nvSpPr>
        <p:spPr>
          <a:xfrm>
            <a:off x="7235571" y="1170442"/>
            <a:ext cx="2359152" cy="1560646"/>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6" name="Text Placeholder 21"/>
          <p:cNvSpPr>
            <a:spLocks noGrp="1"/>
          </p:cNvSpPr>
          <p:nvPr>
            <p:ph type="body" sz="quarter" idx="34" hasCustomPrompt="1"/>
          </p:nvPr>
        </p:nvSpPr>
        <p:spPr>
          <a:xfrm>
            <a:off x="7235571" y="3091437"/>
            <a:ext cx="2359152" cy="1393177"/>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7" name="Text Placeholder 21"/>
          <p:cNvSpPr>
            <a:spLocks noGrp="1"/>
          </p:cNvSpPr>
          <p:nvPr>
            <p:ph type="body" sz="quarter" idx="35" hasCustomPrompt="1"/>
          </p:nvPr>
        </p:nvSpPr>
        <p:spPr>
          <a:xfrm>
            <a:off x="7235571" y="4873246"/>
            <a:ext cx="2359152" cy="1905104"/>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25" name="Rectangle 24"/>
          <p:cNvSpPr/>
          <p:nvPr userDrawn="1"/>
        </p:nvSpPr>
        <p:spPr>
          <a:xfrm>
            <a:off x="10287000" y="0"/>
            <a:ext cx="1918252"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defTabSz="914400">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Imprimir:</a:t>
            </a:r>
          </a:p>
          <a:p>
            <a:pPr algn="l" defTabSz="914400">
              <a:spcBef>
                <a:spcPts val="3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Es posible que su impresora no imprima del mismo modo que lo hacen las nuestras, por lo que debe asegurarse de realizar varias impresiones de prueba. Si el contenido no se alinea del todo bien, pruebe con la configuración Ajustar al tamaño del papel. Se encuentra en el cuadro de diálogo Imprimir; solo tiene que hacer clic en Diapositivas de página completa para acceder.</a:t>
            </a:r>
          </a:p>
          <a:p>
            <a:pPr algn="l" defTabSz="914400">
              <a:spcBef>
                <a:spcPts val="12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¿Ha observado que hemos incluido las líneas de pliegue para facilitarle la tarea? Son muy tenues, pero si prefiere que no aparezcan en su folleto, haga clic en Ver, Patrón de diapositivas y elimínelas antes de imprimir.</a:t>
            </a:r>
          </a:p>
          <a:p>
            <a:pPr algn="l" defTabSz="914400">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Personalización del contenido:</a:t>
            </a:r>
          </a:p>
          <a:p>
            <a:pPr algn="l" defTabSz="914400">
              <a:spcBef>
                <a:spcPts val="3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Se han dado formato a los marcadores de posición de este folleto para facilitarle el trabajo. Si desea agregar o quitar viñetas del texto, solo tiene que hacer clic en el botón Viñetas en la pestaña Inicio.</a:t>
            </a:r>
          </a:p>
          <a:p>
            <a:pPr algn="l" defTabSz="914400">
              <a:spcBef>
                <a:spcPts val="12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Si necesita más marcadores de posición para títulos, subtítulos o texto, basta con hacer una copia del que necesite y arrastrarlo al lugar correcto. Las guías inteligentes de PowerPoint le ayudarán a alinearlo con el resto.</a:t>
            </a:r>
          </a:p>
          <a:p>
            <a:pPr algn="l" defTabSz="914400">
              <a:spcBef>
                <a:spcPts val="1200"/>
              </a:spcBef>
              <a:buNone/>
            </a:pPr>
            <a:r>
              <a:rPr lang="es-ES" sz="1000" kern="1200" noProof="1" smtClean="0">
                <a:solidFill>
                  <a:prstClr val="white">
                    <a:lumMod val="50000"/>
                  </a:prstClr>
                </a:solidFill>
                <a:latin typeface="Calibri Light" panose="020F0302020204030204" pitchFamily="34" charset="0"/>
                <a:ea typeface="+mn-ea"/>
                <a:cs typeface="Calibri" panose="020F0502020204030204" pitchFamily="34" charset="0"/>
              </a:rPr>
              <a:t>¿Desea utilizar sus propias imágenes en vez de las nuestras? No pasa nada. Haga clic en una imagen, pulse la tecla Suprimir y, a continuación, haga clic en el icono para agregar una imagen.</a:t>
            </a:r>
            <a:endParaRPr lang="es-ES" sz="1000" kern="1200" noProof="1">
              <a:solidFill>
                <a:prstClr val="white">
                  <a:lumMod val="50000"/>
                </a:prstClr>
              </a:solidFill>
              <a:latin typeface="Calibri Light" panose="020F03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1845087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3/7/2019</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‹Nº›</a:t>
            </a:fld>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Marcador de posición de imagen 33" descr="Estrella de mar en la playa" title="Imagen de viajes"/>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Marcador de posición de imagen 34" descr="Bungalós coloridos de playa con vallado de madera" title="Imagen de viajes"/>
          <p:cNvPicPr>
            <a:picLocks noGrp="1" noChangeAspect="1"/>
          </p:cNvPicPr>
          <p:nvPr>
            <p:ph type="pic" sz="quarter" idx="11"/>
          </p:nvPr>
        </p:nvPicPr>
        <p:blipFill rotWithShape="1">
          <a:blip r:embed="rId3" cstate="print">
            <a:extLst>
              <a:ext uri="{28A0092B-C50C-407E-A947-70E740481C1C}">
                <a14:useLocalDpi xmlns:a14="http://schemas.microsoft.com/office/drawing/2010/main" val="0"/>
              </a:ext>
            </a:extLst>
          </a:blip>
          <a:srcRect/>
          <a:stretch/>
        </p:blipFill>
        <p:spPr/>
      </p:pic>
      <p:pic>
        <p:nvPicPr>
          <p:cNvPr id="36" name="Marcador de posición de imagen 35" descr="Primer plano de castillos de arena" title="Imagen de viajes"/>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
        <p:nvSpPr>
          <p:cNvPr id="15" name="Marcador de posición de texto 14"/>
          <p:cNvSpPr>
            <a:spLocks noGrp="1"/>
          </p:cNvSpPr>
          <p:nvPr>
            <p:ph type="body" sz="quarter" idx="13"/>
          </p:nvPr>
        </p:nvSpPr>
        <p:spPr/>
        <p:txBody>
          <a:bodyPr/>
          <a:lstStyle/>
          <a:p>
            <a:r>
              <a:rPr lang="en-US" sz="2400" i="1" noProof="1"/>
              <a:t>come and know the town Cundinamarca - colombia</a:t>
            </a:r>
            <a:endParaRPr lang="es-ES" sz="3200" b="1" noProof="1"/>
          </a:p>
        </p:txBody>
      </p:sp>
      <p:sp>
        <p:nvSpPr>
          <p:cNvPr id="16" name="Marcador de posición de texto 15"/>
          <p:cNvSpPr>
            <a:spLocks noGrp="1"/>
          </p:cNvSpPr>
          <p:nvPr>
            <p:ph type="body" sz="quarter" idx="14"/>
          </p:nvPr>
        </p:nvSpPr>
        <p:spPr/>
        <p:txBody>
          <a:bodyPr/>
          <a:lstStyle/>
          <a:p>
            <a:pPr marL="0" indent="0" algn="ctr" defTabSz="1005840">
              <a:lnSpc>
                <a:spcPct val="85000"/>
              </a:lnSpc>
              <a:spcBef>
                <a:spcPts val="1100"/>
              </a:spcBef>
              <a:buNone/>
            </a:pPr>
            <a:r>
              <a:rPr lang="es-ES" i="1" noProof="1" smtClean="0"/>
              <a:t>Come and know the town</a:t>
            </a:r>
            <a:endParaRPr lang="es-ES" b="1" noProof="1"/>
          </a:p>
        </p:txBody>
      </p:sp>
      <p:sp>
        <p:nvSpPr>
          <p:cNvPr id="17" name="Marcador de posición de texto 16"/>
          <p:cNvSpPr>
            <a:spLocks noGrp="1"/>
          </p:cNvSpPr>
          <p:nvPr>
            <p:ph type="body" sz="quarter" idx="15"/>
          </p:nvPr>
        </p:nvSpPr>
        <p:spPr/>
        <p:txBody>
          <a:bodyPr/>
          <a:lstStyle/>
          <a:p>
            <a:r>
              <a:rPr lang="es-ES" noProof="1" smtClean="0"/>
              <a:t>Location: Cundimarca - Colombia</a:t>
            </a:r>
            <a:endParaRPr lang="es-ES" noProof="1"/>
          </a:p>
        </p:txBody>
      </p:sp>
      <p:sp>
        <p:nvSpPr>
          <p:cNvPr id="18" name="Marcador de posición de texto 17"/>
          <p:cNvSpPr>
            <a:spLocks noGrp="1"/>
          </p:cNvSpPr>
          <p:nvPr>
            <p:ph type="body" sz="quarter" idx="16"/>
          </p:nvPr>
        </p:nvSpPr>
        <p:spPr/>
        <p:txBody>
          <a:bodyPr/>
          <a:lstStyle/>
          <a:p>
            <a:r>
              <a:rPr lang="es-ES" noProof="1" smtClean="0"/>
              <a:t>3163729912</a:t>
            </a:r>
            <a:endParaRPr lang="es-ES" noProof="1"/>
          </a:p>
        </p:txBody>
      </p:sp>
      <p:sp>
        <p:nvSpPr>
          <p:cNvPr id="19" name="Marcador de posición de texto 18"/>
          <p:cNvSpPr>
            <a:spLocks noGrp="1"/>
          </p:cNvSpPr>
          <p:nvPr>
            <p:ph type="body" sz="quarter" idx="17"/>
          </p:nvPr>
        </p:nvSpPr>
        <p:spPr/>
        <p:txBody>
          <a:bodyPr/>
          <a:lstStyle/>
          <a:p>
            <a:r>
              <a:rPr lang="es-ES" noProof="1" smtClean="0"/>
              <a:t>Diana.cruz@pisosindustrialesjcr.com</a:t>
            </a:r>
            <a:endParaRPr lang="es-ES" noProof="1"/>
          </a:p>
        </p:txBody>
      </p:sp>
      <p:sp>
        <p:nvSpPr>
          <p:cNvPr id="20" name="Marcador de posición de texto 19"/>
          <p:cNvSpPr>
            <a:spLocks noGrp="1"/>
          </p:cNvSpPr>
          <p:nvPr>
            <p:ph type="body" sz="quarter" idx="18"/>
          </p:nvPr>
        </p:nvSpPr>
        <p:spPr/>
        <p:txBody>
          <a:bodyPr/>
          <a:lstStyle/>
          <a:p>
            <a:r>
              <a:rPr lang="en-US" dirty="0" smtClean="0"/>
              <a:t>People Of Cundinamarca</a:t>
            </a:r>
            <a:endParaRPr lang="en-US" dirty="0"/>
          </a:p>
        </p:txBody>
      </p:sp>
      <p:sp>
        <p:nvSpPr>
          <p:cNvPr id="21" name="Marcador de posición de texto 20"/>
          <p:cNvSpPr>
            <a:spLocks noGrp="1"/>
          </p:cNvSpPr>
          <p:nvPr>
            <p:ph type="body" sz="quarter" idx="19"/>
          </p:nvPr>
        </p:nvSpPr>
        <p:spPr/>
        <p:txBody>
          <a:bodyPr/>
          <a:lstStyle/>
          <a:p>
            <a:pPr>
              <a:spcBef>
                <a:spcPts val="1100"/>
              </a:spcBef>
            </a:pPr>
            <a:r>
              <a:rPr lang="en-US" noProof="1"/>
              <a:t>"We recommend visiting our town to everyone who listens to us. They went ahead of all the needs and resolved everything that could have been stressful for us. "</a:t>
            </a:r>
            <a:endParaRPr lang="en-US" dirty="0" smtClean="0"/>
          </a:p>
          <a:p>
            <a:pPr algn="r"/>
            <a:r>
              <a:rPr lang="en-US" i="1" dirty="0" smtClean="0"/>
              <a:t>~ Diana Cruz-</a:t>
            </a:r>
            <a:endParaRPr lang="en-US" i="1" dirty="0"/>
          </a:p>
        </p:txBody>
      </p:sp>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Plano aéreo de sandalias roja sobre una cubierta de madera en la arena" title="Imagen de viajes"/>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p:pic>
      <p:sp>
        <p:nvSpPr>
          <p:cNvPr id="4" name="Marcador de posición de texto 3"/>
          <p:cNvSpPr>
            <a:spLocks noGrp="1"/>
          </p:cNvSpPr>
          <p:nvPr>
            <p:ph type="body" sz="quarter" idx="20"/>
          </p:nvPr>
        </p:nvSpPr>
        <p:spPr/>
        <p:txBody>
          <a:bodyPr/>
          <a:lstStyle/>
          <a:p>
            <a:pPr>
              <a:spcBef>
                <a:spcPts val="1100"/>
              </a:spcBef>
            </a:pPr>
            <a:r>
              <a:rPr lang="es-ES" noProof="1"/>
              <a:t>About us</a:t>
            </a:r>
          </a:p>
        </p:txBody>
      </p:sp>
      <p:sp>
        <p:nvSpPr>
          <p:cNvPr id="28" name="Marcador de posición de texto 27"/>
          <p:cNvSpPr>
            <a:spLocks noGrp="1"/>
          </p:cNvSpPr>
          <p:nvPr>
            <p:ph type="body" sz="quarter" idx="21"/>
          </p:nvPr>
        </p:nvSpPr>
        <p:spPr>
          <a:xfrm>
            <a:off x="4114799" y="914399"/>
            <a:ext cx="2028825" cy="3776187"/>
          </a:xfrm>
        </p:spPr>
        <p:txBody>
          <a:bodyPr/>
          <a:lstStyle/>
          <a:p>
            <a:r>
              <a:rPr lang="en-US" noProof="1" smtClean="0"/>
              <a:t>“We </a:t>
            </a:r>
            <a:r>
              <a:rPr lang="en-US" noProof="1"/>
              <a:t>do not just book your trip to our town; we can help you make your dream journey a reality, if you give us an idea of what kind of experiences you are looking for in our town</a:t>
            </a:r>
            <a:r>
              <a:rPr lang="en-US" noProof="1" smtClean="0"/>
              <a:t>.”</a:t>
            </a:r>
            <a:endParaRPr lang="es-ES" noProof="1"/>
          </a:p>
        </p:txBody>
      </p:sp>
      <p:pic>
        <p:nvPicPr>
          <p:cNvPr id="16" name="Marcador de posición de imagen 15" descr="Barandillas de madera delimitando el camino de arena a la playa" title="Imagen de viajes"/>
          <p:cNvPicPr>
            <a:picLocks noGrp="1" noChangeAspect="1"/>
          </p:cNvPicPr>
          <p:nvPr>
            <p:ph type="pic" sz="quarter" idx="22"/>
          </p:nvPr>
        </p:nvPicPr>
        <p:blipFill>
          <a:blip r:embed="rId3" cstate="print">
            <a:extLst>
              <a:ext uri="{28A0092B-C50C-407E-A947-70E740481C1C}">
                <a14:useLocalDpi xmlns:a14="http://schemas.microsoft.com/office/drawing/2010/main" val="0"/>
              </a:ext>
            </a:extLst>
          </a:blip>
          <a:srcRect/>
          <a:stretch>
            <a:fillRect/>
          </a:stretch>
        </p:blipFill>
        <p:spPr/>
      </p:pic>
      <p:sp>
        <p:nvSpPr>
          <p:cNvPr id="65" name="Marcador de posición de texto 64"/>
          <p:cNvSpPr>
            <a:spLocks noGrp="1"/>
          </p:cNvSpPr>
          <p:nvPr>
            <p:ph type="body" sz="quarter" idx="24"/>
          </p:nvPr>
        </p:nvSpPr>
        <p:spPr>
          <a:xfrm>
            <a:off x="7235571" y="4279950"/>
            <a:ext cx="2359152" cy="237054"/>
          </a:xfrm>
        </p:spPr>
        <p:txBody>
          <a:bodyPr/>
          <a:lstStyle/>
          <a:p>
            <a:r>
              <a:rPr lang="es-ES" noProof="1"/>
              <a:t>outdoor activities</a:t>
            </a:r>
          </a:p>
        </p:txBody>
      </p:sp>
      <p:sp>
        <p:nvSpPr>
          <p:cNvPr id="66" name="Marcador de posición de texto 65"/>
          <p:cNvSpPr>
            <a:spLocks noGrp="1"/>
          </p:cNvSpPr>
          <p:nvPr>
            <p:ph type="body" sz="quarter" idx="26"/>
          </p:nvPr>
        </p:nvSpPr>
        <p:spPr>
          <a:xfrm>
            <a:off x="7235571" y="2613222"/>
            <a:ext cx="2359152" cy="237054"/>
          </a:xfrm>
        </p:spPr>
        <p:txBody>
          <a:bodyPr/>
          <a:lstStyle/>
          <a:p>
            <a:r>
              <a:rPr lang="es-ES" i="1" dirty="0" err="1" smtClean="0"/>
              <a:t>Farming</a:t>
            </a:r>
            <a:r>
              <a:rPr lang="es-ES" i="1" dirty="0" smtClean="0"/>
              <a:t> - Inca </a:t>
            </a:r>
            <a:r>
              <a:rPr lang="es-ES" i="1" dirty="0" err="1"/>
              <a:t>peanuts</a:t>
            </a:r>
            <a:endParaRPr lang="es-ES" noProof="1"/>
          </a:p>
        </p:txBody>
      </p:sp>
      <p:sp>
        <p:nvSpPr>
          <p:cNvPr id="68" name="Marcador de posición de texto 67"/>
          <p:cNvSpPr>
            <a:spLocks noGrp="1"/>
          </p:cNvSpPr>
          <p:nvPr>
            <p:ph type="body" sz="quarter" idx="28"/>
          </p:nvPr>
        </p:nvSpPr>
        <p:spPr/>
        <p:txBody>
          <a:bodyPr/>
          <a:lstStyle/>
          <a:p>
            <a:r>
              <a:rPr lang="es-ES" noProof="1"/>
              <a:t>Advantages of the town</a:t>
            </a:r>
          </a:p>
        </p:txBody>
      </p:sp>
      <p:sp>
        <p:nvSpPr>
          <p:cNvPr id="42" name="Marcador de posición de texto 41"/>
          <p:cNvSpPr>
            <a:spLocks noGrp="1"/>
          </p:cNvSpPr>
          <p:nvPr>
            <p:ph type="body" sz="quarter" idx="31"/>
          </p:nvPr>
        </p:nvSpPr>
        <p:spPr>
          <a:xfrm>
            <a:off x="457200" y="3587263"/>
            <a:ext cx="2450592" cy="3191088"/>
          </a:xfrm>
        </p:spPr>
        <p:txBody>
          <a:bodyPr/>
          <a:lstStyle/>
          <a:p>
            <a:pPr marL="0" indent="0">
              <a:lnSpc>
                <a:spcPct val="114000"/>
              </a:lnSpc>
              <a:spcBef>
                <a:spcPts val="0"/>
              </a:spcBef>
              <a:spcAft>
                <a:spcPts val="800"/>
              </a:spcAft>
              <a:buNone/>
            </a:pPr>
            <a:r>
              <a:rPr lang="en-US" noProof="1"/>
              <a:t>Travel and know our beautiful town is the place you should go whenever you want to get going. At the service of all of Colombia for more than 20 years, we are proud of our high standards of service and our unparalleled reputation, achieved thanks to our courtesy and our good work.</a:t>
            </a:r>
          </a:p>
          <a:p>
            <a:pPr marL="0" indent="0">
              <a:lnSpc>
                <a:spcPct val="114000"/>
              </a:lnSpc>
              <a:spcBef>
                <a:spcPts val="0"/>
              </a:spcBef>
              <a:spcAft>
                <a:spcPts val="800"/>
              </a:spcAft>
              <a:buNone/>
            </a:pPr>
            <a:r>
              <a:rPr lang="en-US" noProof="1"/>
              <a:t>Diana Cruz and her companions had never left Bogota and decided to leave to live a tropical adventure in Cundinamarca, but they were a little nervous about the possibility of falling ill or getting lost in another town.</a:t>
            </a:r>
          </a:p>
          <a:p>
            <a:pPr marL="0" indent="0">
              <a:lnSpc>
                <a:spcPct val="114000"/>
              </a:lnSpc>
              <a:spcBef>
                <a:spcPts val="0"/>
              </a:spcBef>
              <a:spcAft>
                <a:spcPts val="800"/>
              </a:spcAft>
              <a:buNone/>
            </a:pPr>
            <a:r>
              <a:rPr lang="en-US" noProof="1"/>
              <a:t>Our people prepared an incident-proof vacation for them, including checklists, trusted contact persons on the vacation spot, and other resources. The comrades returned eager to enjoy more trips to the town of cundinamarca.</a:t>
            </a:r>
            <a:endParaRPr lang="es-ES" noProof="1"/>
          </a:p>
        </p:txBody>
      </p:sp>
      <p:sp>
        <p:nvSpPr>
          <p:cNvPr id="92" name="Marcador de posición de texto 91"/>
          <p:cNvSpPr>
            <a:spLocks noGrp="1"/>
          </p:cNvSpPr>
          <p:nvPr>
            <p:ph type="body" sz="quarter" idx="33"/>
          </p:nvPr>
        </p:nvSpPr>
        <p:spPr>
          <a:xfrm>
            <a:off x="7235571" y="1170442"/>
            <a:ext cx="2359152" cy="1560646"/>
          </a:xfrm>
        </p:spPr>
        <p:txBody>
          <a:bodyPr/>
          <a:lstStyle/>
          <a:p>
            <a:pPr marL="0" indent="0">
              <a:spcBef>
                <a:spcPts val="1100"/>
              </a:spcBef>
              <a:buNone/>
            </a:pPr>
            <a:r>
              <a:rPr lang="en-US" noProof="1">
                <a:solidFill>
                  <a:srgbClr val="595959"/>
                </a:solidFill>
              </a:rPr>
              <a:t>Through our wide network of activities to carry out in our town, we offer quality activities services, which include:</a:t>
            </a:r>
          </a:p>
          <a:p>
            <a:pPr marL="0" indent="0">
              <a:spcBef>
                <a:spcPts val="1100"/>
              </a:spcBef>
              <a:buNone/>
            </a:pPr>
            <a:r>
              <a:rPr lang="en-US" noProof="1">
                <a:solidFill>
                  <a:srgbClr val="595959"/>
                </a:solidFill>
              </a:rPr>
              <a:t>passages with friends</a:t>
            </a:r>
          </a:p>
          <a:p>
            <a:pPr marL="0" indent="0">
              <a:spcBef>
                <a:spcPts val="1100"/>
              </a:spcBef>
              <a:buNone/>
            </a:pPr>
            <a:r>
              <a:rPr lang="en-US" noProof="1">
                <a:solidFill>
                  <a:srgbClr val="595959"/>
                </a:solidFill>
              </a:rPr>
              <a:t>Excursions</a:t>
            </a:r>
          </a:p>
          <a:p>
            <a:pPr marL="0" indent="0">
              <a:spcBef>
                <a:spcPts val="1100"/>
              </a:spcBef>
              <a:buNone/>
            </a:pPr>
            <a:r>
              <a:rPr lang="en-US" noProof="1">
                <a:solidFill>
                  <a:srgbClr val="595959"/>
                </a:solidFill>
              </a:rPr>
              <a:t>Transportation, hotel, pool, a few glasses of wine and parties</a:t>
            </a:r>
            <a:endParaRPr lang="es-ES" noProof="1"/>
          </a:p>
        </p:txBody>
      </p:sp>
      <p:sp>
        <p:nvSpPr>
          <p:cNvPr id="93" name="Marcador de posición de texto 92"/>
          <p:cNvSpPr>
            <a:spLocks noGrp="1"/>
          </p:cNvSpPr>
          <p:nvPr>
            <p:ph type="body" sz="quarter" idx="34"/>
          </p:nvPr>
        </p:nvSpPr>
        <p:spPr>
          <a:xfrm>
            <a:off x="7235571" y="2870378"/>
            <a:ext cx="2359152" cy="1646626"/>
          </a:xfrm>
        </p:spPr>
        <p:txBody>
          <a:bodyPr/>
          <a:lstStyle/>
          <a:p>
            <a:pPr marL="0" indent="0">
              <a:buNone/>
            </a:pPr>
            <a:r>
              <a:rPr lang="en-US" dirty="0"/>
              <a:t>This plant is cultivated in only five months, time in which the </a:t>
            </a:r>
            <a:r>
              <a:rPr lang="en-US" dirty="0" err="1"/>
              <a:t>granate</a:t>
            </a:r>
            <a:r>
              <a:rPr lang="en-US" dirty="0"/>
              <a:t> starts; finally to the seven it refines its production and also, as an advantage to those who dedicate themselves to its sowing, 90% of the harvest is destined for the international market. Reasons why, today is positioned in the national territory as an orange venture, ideal for the replacement of illicit crops.</a:t>
            </a:r>
            <a:endParaRPr lang="es-ES" noProof="1"/>
          </a:p>
        </p:txBody>
      </p:sp>
      <p:sp>
        <p:nvSpPr>
          <p:cNvPr id="94" name="Marcador de posición de texto 93"/>
          <p:cNvSpPr>
            <a:spLocks noGrp="1"/>
          </p:cNvSpPr>
          <p:nvPr>
            <p:ph type="body" sz="quarter" idx="35"/>
          </p:nvPr>
        </p:nvSpPr>
        <p:spPr>
          <a:xfrm>
            <a:off x="7235571" y="4537106"/>
            <a:ext cx="2359152" cy="1077882"/>
          </a:xfrm>
        </p:spPr>
        <p:txBody>
          <a:bodyPr/>
          <a:lstStyle/>
          <a:p>
            <a:pPr marL="0" indent="0">
              <a:buNone/>
            </a:pPr>
            <a:r>
              <a:rPr lang="en-US" noProof="1"/>
              <a:t>Just 50 minutes from Bogotá you can enjoy Experiences such as paragliding, hiking, biking enjoying landscapes, playing in the Mountain Paintball field, and with the alternative of Restaurant, cafeteria, being an excellent place where you can rest and fulfill. One of the men's dreams. FLY </a:t>
            </a:r>
            <a:r>
              <a:rPr lang="en-US" noProof="1" smtClean="0"/>
              <a:t>!!</a:t>
            </a:r>
          </a:p>
          <a:p>
            <a:pPr marL="0" indent="0">
              <a:buNone/>
            </a:pPr>
            <a:endParaRPr lang="es-ES" noProof="1"/>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570" y="5614988"/>
            <a:ext cx="2359153" cy="1087564"/>
          </a:xfrm>
          <a:prstGeom prst="rect">
            <a:avLst/>
          </a:prstGeom>
        </p:spPr>
      </p:pic>
    </p:spTree>
    <p:extLst>
      <p:ext uri="{BB962C8B-B14F-4D97-AF65-F5344CB8AC3E}">
        <p14:creationId xmlns:p14="http://schemas.microsoft.com/office/powerpoint/2010/main" val="2005184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leto de viaje 11 x 8,5">
  <a:themeElements>
    <a:clrScheme name="Travel Brochure">
      <a:dk1>
        <a:srgbClr val="595959"/>
      </a:dk1>
      <a:lt1>
        <a:sysClr val="window" lastClr="FFFFFF"/>
      </a:lt1>
      <a:dk2>
        <a:srgbClr val="000000"/>
      </a:dk2>
      <a:lt2>
        <a:srgbClr val="F5E7B9"/>
      </a:lt2>
      <a:accent1>
        <a:srgbClr val="B52E29"/>
      </a:accent1>
      <a:accent2>
        <a:srgbClr val="6BADE3"/>
      </a:accent2>
      <a:accent3>
        <a:srgbClr val="F0C456"/>
      </a:accent3>
      <a:accent4>
        <a:srgbClr val="60958D"/>
      </a:accent4>
      <a:accent5>
        <a:srgbClr val="E5554B"/>
      </a:accent5>
      <a:accent6>
        <a:srgbClr val="D5BFA5"/>
      </a:accent6>
      <a:hlink>
        <a:srgbClr val="E6C660"/>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íptico de viajes (diseño rojo, dorado y azul)" id="{6FEF2B49-EE61-4A79-B3A7-371D881B29E8}" vid="{51AD8E61-8857-434C-AA09-D282B5E99B13}"/>
    </a:ext>
  </a:extLst>
</a:theme>
</file>

<file path=ppt/theme/theme2.xml><?xml version="1.0" encoding="utf-8"?>
<a:theme xmlns:a="http://schemas.openxmlformats.org/drawingml/2006/main" name="Office Theme">
  <a:themeElements>
    <a:clrScheme name="Travel Brochure">
      <a:dk1>
        <a:srgbClr val="595959"/>
      </a:dk1>
      <a:lt1>
        <a:sysClr val="window" lastClr="FFFFFF"/>
      </a:lt1>
      <a:dk2>
        <a:srgbClr val="000000"/>
      </a:dk2>
      <a:lt2>
        <a:srgbClr val="F5E7B9"/>
      </a:lt2>
      <a:accent1>
        <a:srgbClr val="B52E29"/>
      </a:accent1>
      <a:accent2>
        <a:srgbClr val="6BADE3"/>
      </a:accent2>
      <a:accent3>
        <a:srgbClr val="F0C456"/>
      </a:accent3>
      <a:accent4>
        <a:srgbClr val="60958D"/>
      </a:accent4>
      <a:accent5>
        <a:srgbClr val="E5554B"/>
      </a:accent5>
      <a:accent6>
        <a:srgbClr val="D5BFA5"/>
      </a:accent6>
      <a:hlink>
        <a:srgbClr val="E6C660"/>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a:dk1>
        <a:srgbClr val="595959"/>
      </a:dk1>
      <a:lt1>
        <a:sysClr val="window" lastClr="FFFFFF"/>
      </a:lt1>
      <a:dk2>
        <a:srgbClr val="000000"/>
      </a:dk2>
      <a:lt2>
        <a:srgbClr val="F5E7B9"/>
      </a:lt2>
      <a:accent1>
        <a:srgbClr val="B52E29"/>
      </a:accent1>
      <a:accent2>
        <a:srgbClr val="6BADE3"/>
      </a:accent2>
      <a:accent3>
        <a:srgbClr val="F0C456"/>
      </a:accent3>
      <a:accent4>
        <a:srgbClr val="60958D"/>
      </a:accent4>
      <a:accent5>
        <a:srgbClr val="E5554B"/>
      </a:accent5>
      <a:accent6>
        <a:srgbClr val="D5BFA5"/>
      </a:accent6>
      <a:hlink>
        <a:srgbClr val="E6C660"/>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9991EB-01D6-4D1E-8B21-68A3BBF23D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tarea diana cruz</Template>
  <TotalTime>0</TotalTime>
  <Words>413</Words>
  <Application>Microsoft Office PowerPoint</Application>
  <PresentationFormat>Personalizado</PresentationFormat>
  <Paragraphs>22</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Calibri Light</vt:lpstr>
      <vt:lpstr>Constantia</vt:lpstr>
      <vt:lpstr>Folleto de viaje 11 x 8,5</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2019-03-07T20:52:34Z</dcterms:created>
  <dcterms:modified xsi:type="dcterms:W3CDTF">2019-03-07T20:53:25Z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TC034618329991</vt:lpwstr>
  </property>
</Properties>
</file>