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40DD724-CBCC-49D9-A32E-C4B3C1586FF2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00BEACE-6510-40B8-9DE4-84736E0F1906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anfrancisco2019.simplesit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7200" dirty="0" smtClean="0">
                <a:latin typeface="Algerian" pitchFamily="82" charset="0"/>
              </a:rPr>
              <a:t>UNIDAD 1</a:t>
            </a:r>
            <a:br>
              <a:rPr lang="es-CO" sz="7200" dirty="0" smtClean="0">
                <a:latin typeface="Algerian" pitchFamily="82" charset="0"/>
              </a:rPr>
            </a:br>
            <a:r>
              <a:rPr lang="es-CO" sz="7200" dirty="0" smtClean="0">
                <a:latin typeface="Algerian" pitchFamily="82" charset="0"/>
              </a:rPr>
              <a:t>ACTIVIDAD 2</a:t>
            </a:r>
            <a:endParaRPr lang="es-CO" sz="7200" dirty="0">
              <a:latin typeface="Algerian" pitchFamily="8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-36512" y="5229200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Algerian" pitchFamily="82" charset="0"/>
              </a:rPr>
              <a:t>YESICA JOHANNA CUBILLOS FONSECA</a:t>
            </a:r>
            <a:endParaRPr lang="es-CO" sz="3600" dirty="0"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79712" y="414908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sanfrancisco2019.simplesite.com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159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</TotalTime>
  <Words>9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Chincheta</vt:lpstr>
      <vt:lpstr>UNIDAD 1 ACTIVIDAD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 ACTIVIDAD 2</dc:title>
  <dc:creator>Yess</dc:creator>
  <cp:lastModifiedBy>Yess</cp:lastModifiedBy>
  <cp:revision>2</cp:revision>
  <dcterms:created xsi:type="dcterms:W3CDTF">2019-03-07T23:27:22Z</dcterms:created>
  <dcterms:modified xsi:type="dcterms:W3CDTF">2019-03-08T00:10:40Z</dcterms:modified>
</cp:coreProperties>
</file>