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CEEA83A-5E2D-47C8-B36B-86387672D139}" type="datetimeFigureOut">
              <a:rPr lang="es-CO" smtClean="0"/>
              <a:t>07/03/2019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4C69F21-C489-4E41-88C9-9BD8B95F8D2B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esicapacho.simplesite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5400" dirty="0" smtClean="0">
                <a:latin typeface="Algerian" pitchFamily="82" charset="0"/>
              </a:rPr>
              <a:t>UNIDAD 1</a:t>
            </a:r>
            <a:br>
              <a:rPr lang="es-CO" sz="5400" dirty="0" smtClean="0">
                <a:latin typeface="Algerian" pitchFamily="82" charset="0"/>
              </a:rPr>
            </a:br>
            <a:r>
              <a:rPr lang="es-CO" sz="5400" dirty="0" smtClean="0">
                <a:latin typeface="Algerian" pitchFamily="82" charset="0"/>
              </a:rPr>
              <a:t>ACTIVIDAD 3</a:t>
            </a:r>
            <a:endParaRPr lang="es-CO" sz="5400" dirty="0">
              <a:latin typeface="Algerian" pitchFamily="8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-23130" y="5157192"/>
            <a:ext cx="916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Algerian" pitchFamily="82" charset="0"/>
              </a:rPr>
              <a:t>YESICA JOHANNA CUBILLOS FONSECA</a:t>
            </a:r>
            <a:endParaRPr lang="es-CO" sz="3600" dirty="0"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483768" y="400506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yesicapacho.simplesite.com</a:t>
            </a:r>
            <a:endParaRPr lang="es-CO" dirty="0" smtClean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2459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</TotalTime>
  <Words>9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Chincheta</vt:lpstr>
      <vt:lpstr>UNIDAD 1 ACTIVIDAD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 ACTIVIDAD 3</dc:title>
  <dc:creator>Yess</dc:creator>
  <cp:lastModifiedBy>Yess</cp:lastModifiedBy>
  <cp:revision>3</cp:revision>
  <dcterms:created xsi:type="dcterms:W3CDTF">2019-03-07T23:34:42Z</dcterms:created>
  <dcterms:modified xsi:type="dcterms:W3CDTF">2019-03-08T00:19:21Z</dcterms:modified>
</cp:coreProperties>
</file>